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Lst>
  <p:sldSz cy="6858000" cx="12192000"/>
  <p:notesSz cx="6858000" cy="9144000"/>
  <p:embeddedFontLst>
    <p:embeddedFont>
      <p:font typeface="PT Sans Narrow"/>
      <p:regular r:id="rId17"/>
      <p:bold r:id="rId18"/>
    </p:embeddedFont>
    <p:embeddedFont>
      <p:font typeface="Oi"/>
      <p:regular r:id="rId19"/>
    </p:embeddedFont>
    <p:embeddedFont>
      <p:font typeface="Oswald"/>
      <p:regular r:id="rId20"/>
      <p:bold r:id="rId21"/>
    </p:embeddedFont>
    <p:embeddedFont>
      <p:font typeface="Open Sans"/>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6" roundtripDataSignature="AMtx7mikNYUWMSUUUl+M1mL9PJP5DZc5S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Oswald-regular.fntdata"/><Relationship Id="rId22" Type="http://schemas.openxmlformats.org/officeDocument/2006/relationships/font" Target="fonts/OpenSans-regular.fntdata"/><Relationship Id="rId21" Type="http://schemas.openxmlformats.org/officeDocument/2006/relationships/font" Target="fonts/Oswald-bold.fntdata"/><Relationship Id="rId24" Type="http://schemas.openxmlformats.org/officeDocument/2006/relationships/font" Target="fonts/OpenSans-italic.fntdata"/><Relationship Id="rId23" Type="http://schemas.openxmlformats.org/officeDocument/2006/relationships/font" Target="fonts/OpenSans-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customschemas.google.com/relationships/presentationmetadata" Target="metadata"/><Relationship Id="rId25" Type="http://schemas.openxmlformats.org/officeDocument/2006/relationships/font" Target="fonts/OpenSans-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font" Target="fonts/PTSansNarrow-regular.fntdata"/><Relationship Id="rId16" Type="http://schemas.openxmlformats.org/officeDocument/2006/relationships/slide" Target="slides/slide12.xml"/><Relationship Id="rId19" Type="http://schemas.openxmlformats.org/officeDocument/2006/relationships/font" Target="fonts/Oi-regular.fntdata"/><Relationship Id="rId18" Type="http://schemas.openxmlformats.org/officeDocument/2006/relationships/font" Target="fonts/PTSansNarrow-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0" name="Google Shape;8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c701ee9a1f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6" name="Google Shape;176;gc701ee9a1f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8" name="Google Shape;18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c584f7ef8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1" name="Google Shape;211;gc584f7ef8e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1" name="Google Shape;9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9" name="Google Shape;9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b9e29ee5de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63500" rtl="0" algn="just">
              <a:lnSpc>
                <a:spcPct val="130000"/>
              </a:lnSpc>
              <a:spcBef>
                <a:spcPts val="1200"/>
              </a:spcBef>
              <a:spcAft>
                <a:spcPts val="1200"/>
              </a:spcAft>
              <a:buClr>
                <a:schemeClr val="dk1"/>
              </a:buClr>
              <a:buSzPts val="1100"/>
              <a:buFont typeface="Arial"/>
              <a:buNone/>
            </a:pPr>
            <a:r>
              <a:t/>
            </a:r>
            <a:endParaRPr b="1">
              <a:latin typeface="PT Sans Narrow"/>
              <a:ea typeface="PT Sans Narrow"/>
              <a:cs typeface="PT Sans Narrow"/>
              <a:sym typeface="PT Sans Narrow"/>
            </a:endParaRPr>
          </a:p>
        </p:txBody>
      </p:sp>
      <p:sp>
        <p:nvSpPr>
          <p:cNvPr id="120" name="Google Shape;120;gb9e29ee5de_2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b9e29ee5de_2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30000"/>
              </a:lnSpc>
              <a:spcBef>
                <a:spcPts val="2400"/>
              </a:spcBef>
              <a:spcAft>
                <a:spcPts val="0"/>
              </a:spcAft>
              <a:buClr>
                <a:schemeClr val="dk1"/>
              </a:buClr>
              <a:buSzPts val="1100"/>
              <a:buFont typeface="Arial"/>
              <a:buNone/>
            </a:pPr>
            <a:r>
              <a:t/>
            </a:r>
            <a:endParaRPr sz="1400">
              <a:solidFill>
                <a:srgbClr val="990000"/>
              </a:solidFill>
              <a:latin typeface="Oswald"/>
              <a:ea typeface="Oswald"/>
              <a:cs typeface="Oswald"/>
              <a:sym typeface="Oswald"/>
            </a:endParaRPr>
          </a:p>
          <a:p>
            <a:pPr indent="0" lvl="0" marL="0" rtl="0" algn="l">
              <a:lnSpc>
                <a:spcPct val="130000"/>
              </a:lnSpc>
              <a:spcBef>
                <a:spcPts val="1000"/>
              </a:spcBef>
              <a:spcAft>
                <a:spcPts val="0"/>
              </a:spcAft>
              <a:buClr>
                <a:schemeClr val="dk1"/>
              </a:buClr>
              <a:buSzPts val="1100"/>
              <a:buFont typeface="Arial"/>
              <a:buNone/>
            </a:pPr>
            <a:r>
              <a:t/>
            </a:r>
            <a:endParaRPr/>
          </a:p>
        </p:txBody>
      </p:sp>
      <p:sp>
        <p:nvSpPr>
          <p:cNvPr id="130" name="Google Shape;130;gb9e29ee5de_2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000"/>
              </a:spcBef>
              <a:spcAft>
                <a:spcPts val="0"/>
              </a:spcAft>
              <a:buClr>
                <a:schemeClr val="dk1"/>
              </a:buClr>
              <a:buSzPts val="1100"/>
              <a:buFont typeface="Arial"/>
              <a:buNone/>
            </a:pPr>
            <a:r>
              <a:rPr lang="en-US" sz="1400">
                <a:solidFill>
                  <a:srgbClr val="660000"/>
                </a:solidFill>
                <a:latin typeface="Oswald"/>
                <a:ea typeface="Oswald"/>
                <a:cs typeface="Oswald"/>
                <a:sym typeface="Oswald"/>
              </a:rPr>
              <a:t>Logic Editing</a:t>
            </a:r>
            <a:endParaRPr sz="1400">
              <a:solidFill>
                <a:srgbClr val="660000"/>
              </a:solidFill>
              <a:latin typeface="Oswald"/>
              <a:ea typeface="Oswald"/>
              <a:cs typeface="Oswald"/>
              <a:sym typeface="Oswald"/>
            </a:endParaRPr>
          </a:p>
          <a:p>
            <a:pPr indent="0" lvl="0" marL="0" rtl="0" algn="l">
              <a:lnSpc>
                <a:spcPct val="130000"/>
              </a:lnSpc>
              <a:spcBef>
                <a:spcPts val="1000"/>
              </a:spcBef>
              <a:spcAft>
                <a:spcPts val="0"/>
              </a:spcAft>
              <a:buClr>
                <a:schemeClr val="dk1"/>
              </a:buClr>
              <a:buSzPts val="1100"/>
              <a:buFont typeface="Arial"/>
              <a:buNone/>
            </a:pPr>
            <a:r>
              <a:rPr lang="en-US">
                <a:solidFill>
                  <a:srgbClr val="434343"/>
                </a:solidFill>
                <a:latin typeface="Oi"/>
                <a:ea typeface="Oi"/>
                <a:cs typeface="Oi"/>
                <a:sym typeface="Oi"/>
              </a:rPr>
              <a:t>The player will access elements in the world such as objects, enemies or items and “re-program” them using predefined blocks of “code” that they can scavenge from the environment in order to solve gameplay scenarios. The puzzles focus on expressive multi-solution logic design.</a:t>
            </a:r>
            <a:endParaRPr/>
          </a:p>
        </p:txBody>
      </p:sp>
      <p:sp>
        <p:nvSpPr>
          <p:cNvPr id="138" name="Google Shape;13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000"/>
              </a:spcBef>
              <a:spcAft>
                <a:spcPts val="0"/>
              </a:spcAft>
              <a:buClr>
                <a:schemeClr val="dk1"/>
              </a:buClr>
              <a:buSzPts val="1100"/>
              <a:buFont typeface="Arial"/>
              <a:buNone/>
            </a:pPr>
            <a:r>
              <a:rPr lang="en-US" sz="1400">
                <a:solidFill>
                  <a:srgbClr val="660000"/>
                </a:solidFill>
                <a:latin typeface="Oswald"/>
                <a:ea typeface="Oswald"/>
                <a:cs typeface="Oswald"/>
                <a:sym typeface="Oswald"/>
              </a:rPr>
              <a:t>Exploration</a:t>
            </a:r>
            <a:endParaRPr sz="1400">
              <a:solidFill>
                <a:srgbClr val="660000"/>
              </a:solidFill>
              <a:latin typeface="Oswald"/>
              <a:ea typeface="Oswald"/>
              <a:cs typeface="Oswald"/>
              <a:sym typeface="Oswald"/>
            </a:endParaRPr>
          </a:p>
          <a:p>
            <a:pPr indent="0" lvl="0" marL="0" rtl="0" algn="l">
              <a:lnSpc>
                <a:spcPct val="130000"/>
              </a:lnSpc>
              <a:spcBef>
                <a:spcPts val="1000"/>
              </a:spcBef>
              <a:spcAft>
                <a:spcPts val="0"/>
              </a:spcAft>
              <a:buClr>
                <a:schemeClr val="dk1"/>
              </a:buClr>
              <a:buSzPts val="1100"/>
              <a:buFont typeface="Arial"/>
              <a:buNone/>
            </a:pPr>
            <a:r>
              <a:rPr lang="en-US">
                <a:solidFill>
                  <a:srgbClr val="434343"/>
                </a:solidFill>
                <a:latin typeface="Oi"/>
                <a:ea typeface="Oi"/>
                <a:cs typeface="Oi"/>
                <a:sym typeface="Oi"/>
              </a:rPr>
              <a:t>The player will explore the world to find new areas, new items, scavenge blocks of code and progress in the adventure.</a:t>
            </a:r>
            <a:endParaRPr>
              <a:solidFill>
                <a:srgbClr val="434343"/>
              </a:solidFill>
              <a:latin typeface="Oi"/>
              <a:ea typeface="Oi"/>
              <a:cs typeface="Oi"/>
              <a:sym typeface="Oi"/>
            </a:endParaRPr>
          </a:p>
          <a:p>
            <a:pPr indent="0" lvl="0" marL="0" rtl="0" algn="l">
              <a:lnSpc>
                <a:spcPct val="100000"/>
              </a:lnSpc>
              <a:spcBef>
                <a:spcPts val="0"/>
              </a:spcBef>
              <a:spcAft>
                <a:spcPts val="0"/>
              </a:spcAft>
              <a:buSzPts val="1100"/>
              <a:buNone/>
            </a:pPr>
            <a:r>
              <a:t/>
            </a:r>
            <a:endParaRPr/>
          </a:p>
        </p:txBody>
      </p:sp>
      <p:sp>
        <p:nvSpPr>
          <p:cNvPr id="146" name="Google Shape;14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c6f9630ea5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4" name="Google Shape;154;gc6f9630ea5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We are attempting to bridge the gap between narrative focused game development games such as “The beginners Guide” and mechanics focused programming games like “Rabbids Coding” and Zachatronics games by creating an experience that delivers both a heartfelt game development story while creating a system that elicits the experience of game development in-engine</a:t>
            </a:r>
            <a:endParaRPr/>
          </a:p>
        </p:txBody>
      </p:sp>
      <p:sp>
        <p:nvSpPr>
          <p:cNvPr id="162" name="Google Shape;16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 name="Shape 9"/>
        <p:cNvGrpSpPr/>
        <p:nvPr/>
      </p:nvGrpSpPr>
      <p:grpSpPr>
        <a:xfrm>
          <a:off x="0" y="0"/>
          <a:ext cx="0" cy="0"/>
          <a:chOff x="0" y="0"/>
          <a:chExt cx="0" cy="0"/>
        </a:xfrm>
      </p:grpSpPr>
      <p:sp>
        <p:nvSpPr>
          <p:cNvPr id="10" name="Google Shape;10;gb98d5c4561_0_5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11" name="Google Shape;11;gb98d5c4561_0_57"/>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1600"/>
              </a:spcBef>
              <a:spcAft>
                <a:spcPts val="0"/>
              </a:spcAft>
              <a:buClr>
                <a:schemeClr val="dk1"/>
              </a:buClr>
              <a:buSzPts val="1800"/>
              <a:buChar char="○"/>
              <a:defRPr/>
            </a:lvl2pPr>
            <a:lvl3pPr indent="-342900" lvl="2" marL="1371600" algn="l">
              <a:lnSpc>
                <a:spcPct val="90000"/>
              </a:lnSpc>
              <a:spcBef>
                <a:spcPts val="1600"/>
              </a:spcBef>
              <a:spcAft>
                <a:spcPts val="0"/>
              </a:spcAft>
              <a:buClr>
                <a:schemeClr val="dk1"/>
              </a:buClr>
              <a:buSzPts val="1800"/>
              <a:buChar char="■"/>
              <a:defRPr/>
            </a:lvl3pPr>
            <a:lvl4pPr indent="-342900" lvl="3" marL="1828800" algn="l">
              <a:lnSpc>
                <a:spcPct val="90000"/>
              </a:lnSpc>
              <a:spcBef>
                <a:spcPts val="1600"/>
              </a:spcBef>
              <a:spcAft>
                <a:spcPts val="0"/>
              </a:spcAft>
              <a:buClr>
                <a:schemeClr val="dk1"/>
              </a:buClr>
              <a:buSzPts val="1800"/>
              <a:buChar char="●"/>
              <a:defRPr/>
            </a:lvl4pPr>
            <a:lvl5pPr indent="-342900" lvl="4" marL="2286000" algn="l">
              <a:lnSpc>
                <a:spcPct val="90000"/>
              </a:lnSpc>
              <a:spcBef>
                <a:spcPts val="1600"/>
              </a:spcBef>
              <a:spcAft>
                <a:spcPts val="0"/>
              </a:spcAft>
              <a:buClr>
                <a:schemeClr val="dk1"/>
              </a:buClr>
              <a:buSzPts val="1800"/>
              <a:buChar char="○"/>
              <a:defRPr/>
            </a:lvl5pPr>
            <a:lvl6pPr indent="-342900" lvl="5" marL="2743200" algn="l">
              <a:lnSpc>
                <a:spcPct val="90000"/>
              </a:lnSpc>
              <a:spcBef>
                <a:spcPts val="1600"/>
              </a:spcBef>
              <a:spcAft>
                <a:spcPts val="0"/>
              </a:spcAft>
              <a:buClr>
                <a:schemeClr val="dk1"/>
              </a:buClr>
              <a:buSzPts val="1800"/>
              <a:buChar char="■"/>
              <a:defRPr/>
            </a:lvl6pPr>
            <a:lvl7pPr indent="-342900" lvl="6" marL="3200400" algn="l">
              <a:lnSpc>
                <a:spcPct val="90000"/>
              </a:lnSpc>
              <a:spcBef>
                <a:spcPts val="1600"/>
              </a:spcBef>
              <a:spcAft>
                <a:spcPts val="0"/>
              </a:spcAft>
              <a:buClr>
                <a:schemeClr val="dk1"/>
              </a:buClr>
              <a:buSzPts val="1800"/>
              <a:buChar char="●"/>
              <a:defRPr/>
            </a:lvl7pPr>
            <a:lvl8pPr indent="-342900" lvl="7" marL="3657600" algn="l">
              <a:lnSpc>
                <a:spcPct val="90000"/>
              </a:lnSpc>
              <a:spcBef>
                <a:spcPts val="1600"/>
              </a:spcBef>
              <a:spcAft>
                <a:spcPts val="0"/>
              </a:spcAft>
              <a:buClr>
                <a:schemeClr val="dk1"/>
              </a:buClr>
              <a:buSzPts val="1800"/>
              <a:buChar char="○"/>
              <a:defRPr/>
            </a:lvl8pPr>
            <a:lvl9pPr indent="-342900" lvl="8" marL="4114800" algn="l">
              <a:lnSpc>
                <a:spcPct val="90000"/>
              </a:lnSpc>
              <a:spcBef>
                <a:spcPts val="1600"/>
              </a:spcBef>
              <a:spcAft>
                <a:spcPts val="1600"/>
              </a:spcAft>
              <a:buClr>
                <a:schemeClr val="dk1"/>
              </a:buClr>
              <a:buSzPts val="1800"/>
              <a:buChar char="■"/>
              <a:defRPr/>
            </a:lvl9pPr>
          </a:lstStyle>
          <a:p/>
        </p:txBody>
      </p:sp>
      <p:sp>
        <p:nvSpPr>
          <p:cNvPr id="12" name="Google Shape;12;gb98d5c4561_0_5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3" name="Google Shape;13;gb98d5c4561_0_5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 name="Google Shape;14;gb98d5c4561_0_5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6"/>
        </a:solidFill>
      </p:bgPr>
    </p:bg>
    <p:spTree>
      <p:nvGrpSpPr>
        <p:cNvPr id="60" name="Shape 60"/>
        <p:cNvGrpSpPr/>
        <p:nvPr/>
      </p:nvGrpSpPr>
      <p:grpSpPr>
        <a:xfrm>
          <a:off x="0" y="0"/>
          <a:ext cx="0" cy="0"/>
          <a:chOff x="0" y="0"/>
          <a:chExt cx="0" cy="0"/>
        </a:xfrm>
      </p:grpSpPr>
      <p:sp>
        <p:nvSpPr>
          <p:cNvPr id="61" name="Google Shape;61;gb98d5c4561_0_37"/>
          <p:cNvSpPr txBox="1"/>
          <p:nvPr>
            <p:ph type="title"/>
          </p:nvPr>
        </p:nvSpPr>
        <p:spPr>
          <a:xfrm>
            <a:off x="653667" y="701800"/>
            <a:ext cx="7484700" cy="54543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Clr>
                <a:schemeClr val="dk2"/>
              </a:buClr>
              <a:buSzPts val="7200"/>
              <a:buNone/>
              <a:defRPr b="0" sz="7200">
                <a:solidFill>
                  <a:schemeClr val="dk2"/>
                </a:solidFill>
              </a:defRPr>
            </a:lvl1pPr>
            <a:lvl2pPr lvl="1" algn="l">
              <a:lnSpc>
                <a:spcPct val="100000"/>
              </a:lnSpc>
              <a:spcBef>
                <a:spcPts val="0"/>
              </a:spcBef>
              <a:spcAft>
                <a:spcPts val="0"/>
              </a:spcAft>
              <a:buClr>
                <a:schemeClr val="dk2"/>
              </a:buClr>
              <a:buSzPts val="7200"/>
              <a:buNone/>
              <a:defRPr b="0" sz="7200">
                <a:solidFill>
                  <a:schemeClr val="dk2"/>
                </a:solidFill>
              </a:defRPr>
            </a:lvl2pPr>
            <a:lvl3pPr lvl="2" algn="l">
              <a:lnSpc>
                <a:spcPct val="100000"/>
              </a:lnSpc>
              <a:spcBef>
                <a:spcPts val="0"/>
              </a:spcBef>
              <a:spcAft>
                <a:spcPts val="0"/>
              </a:spcAft>
              <a:buClr>
                <a:schemeClr val="dk2"/>
              </a:buClr>
              <a:buSzPts val="7200"/>
              <a:buNone/>
              <a:defRPr b="0" sz="7200">
                <a:solidFill>
                  <a:schemeClr val="dk2"/>
                </a:solidFill>
              </a:defRPr>
            </a:lvl3pPr>
            <a:lvl4pPr lvl="3" algn="l">
              <a:lnSpc>
                <a:spcPct val="100000"/>
              </a:lnSpc>
              <a:spcBef>
                <a:spcPts val="0"/>
              </a:spcBef>
              <a:spcAft>
                <a:spcPts val="0"/>
              </a:spcAft>
              <a:buClr>
                <a:schemeClr val="dk2"/>
              </a:buClr>
              <a:buSzPts val="7200"/>
              <a:buNone/>
              <a:defRPr b="0" sz="7200">
                <a:solidFill>
                  <a:schemeClr val="dk2"/>
                </a:solidFill>
              </a:defRPr>
            </a:lvl4pPr>
            <a:lvl5pPr lvl="4" algn="l">
              <a:lnSpc>
                <a:spcPct val="100000"/>
              </a:lnSpc>
              <a:spcBef>
                <a:spcPts val="0"/>
              </a:spcBef>
              <a:spcAft>
                <a:spcPts val="0"/>
              </a:spcAft>
              <a:buClr>
                <a:schemeClr val="dk2"/>
              </a:buClr>
              <a:buSzPts val="7200"/>
              <a:buNone/>
              <a:defRPr b="0" sz="7200">
                <a:solidFill>
                  <a:schemeClr val="dk2"/>
                </a:solidFill>
              </a:defRPr>
            </a:lvl5pPr>
            <a:lvl6pPr lvl="5" algn="l">
              <a:lnSpc>
                <a:spcPct val="100000"/>
              </a:lnSpc>
              <a:spcBef>
                <a:spcPts val="0"/>
              </a:spcBef>
              <a:spcAft>
                <a:spcPts val="0"/>
              </a:spcAft>
              <a:buClr>
                <a:schemeClr val="dk2"/>
              </a:buClr>
              <a:buSzPts val="7200"/>
              <a:buNone/>
              <a:defRPr b="0" sz="7200">
                <a:solidFill>
                  <a:schemeClr val="dk2"/>
                </a:solidFill>
              </a:defRPr>
            </a:lvl6pPr>
            <a:lvl7pPr lvl="6" algn="l">
              <a:lnSpc>
                <a:spcPct val="100000"/>
              </a:lnSpc>
              <a:spcBef>
                <a:spcPts val="0"/>
              </a:spcBef>
              <a:spcAft>
                <a:spcPts val="0"/>
              </a:spcAft>
              <a:buClr>
                <a:schemeClr val="dk2"/>
              </a:buClr>
              <a:buSzPts val="7200"/>
              <a:buNone/>
              <a:defRPr b="0" sz="7200">
                <a:solidFill>
                  <a:schemeClr val="dk2"/>
                </a:solidFill>
              </a:defRPr>
            </a:lvl7pPr>
            <a:lvl8pPr lvl="7" algn="l">
              <a:lnSpc>
                <a:spcPct val="100000"/>
              </a:lnSpc>
              <a:spcBef>
                <a:spcPts val="0"/>
              </a:spcBef>
              <a:spcAft>
                <a:spcPts val="0"/>
              </a:spcAft>
              <a:buClr>
                <a:schemeClr val="dk2"/>
              </a:buClr>
              <a:buSzPts val="7200"/>
              <a:buNone/>
              <a:defRPr b="0" sz="7200">
                <a:solidFill>
                  <a:schemeClr val="dk2"/>
                </a:solidFill>
              </a:defRPr>
            </a:lvl8pPr>
            <a:lvl9pPr lvl="8" algn="l">
              <a:lnSpc>
                <a:spcPct val="100000"/>
              </a:lnSpc>
              <a:spcBef>
                <a:spcPts val="0"/>
              </a:spcBef>
              <a:spcAft>
                <a:spcPts val="0"/>
              </a:spcAft>
              <a:buClr>
                <a:schemeClr val="dk2"/>
              </a:buClr>
              <a:buSzPts val="7200"/>
              <a:buNone/>
              <a:defRPr b="0" sz="7200">
                <a:solidFill>
                  <a:schemeClr val="dk2"/>
                </a:solidFill>
              </a:defRPr>
            </a:lvl9pPr>
          </a:lstStyle>
          <a:p/>
        </p:txBody>
      </p:sp>
      <p:sp>
        <p:nvSpPr>
          <p:cNvPr id="62" name="Google Shape;62;gb98d5c4561_0_3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3" name="Shape 63"/>
        <p:cNvGrpSpPr/>
        <p:nvPr/>
      </p:nvGrpSpPr>
      <p:grpSpPr>
        <a:xfrm>
          <a:off x="0" y="0"/>
          <a:ext cx="0" cy="0"/>
          <a:chOff x="0" y="0"/>
          <a:chExt cx="0" cy="0"/>
        </a:xfrm>
      </p:grpSpPr>
      <p:sp>
        <p:nvSpPr>
          <p:cNvPr id="64" name="Google Shape;64;gb98d5c4561_0_40"/>
          <p:cNvSpPr/>
          <p:nvPr/>
        </p:nvSpPr>
        <p:spPr>
          <a:xfrm>
            <a:off x="6096000" y="0"/>
            <a:ext cx="6096000" cy="6858000"/>
          </a:xfrm>
          <a:prstGeom prst="rect">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5" name="Google Shape;65;gb98d5c4561_0_40"/>
          <p:cNvCxnSpPr/>
          <p:nvPr/>
        </p:nvCxnSpPr>
        <p:spPr>
          <a:xfrm>
            <a:off x="6706233" y="5994000"/>
            <a:ext cx="624300" cy="0"/>
          </a:xfrm>
          <a:prstGeom prst="straightConnector1">
            <a:avLst/>
          </a:prstGeom>
          <a:noFill/>
          <a:ln cap="flat" cmpd="sng" w="19050">
            <a:solidFill>
              <a:schemeClr val="lt1"/>
            </a:solidFill>
            <a:prstDash val="solid"/>
            <a:round/>
            <a:headEnd len="sm" w="sm" type="none"/>
            <a:tailEnd len="sm" w="sm" type="none"/>
          </a:ln>
        </p:spPr>
      </p:cxnSp>
      <p:sp>
        <p:nvSpPr>
          <p:cNvPr id="66" name="Google Shape;66;gb98d5c4561_0_40"/>
          <p:cNvSpPr txBox="1"/>
          <p:nvPr>
            <p:ph type="title"/>
          </p:nvPr>
        </p:nvSpPr>
        <p:spPr>
          <a:xfrm>
            <a:off x="354000" y="1386233"/>
            <a:ext cx="5393700" cy="22344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67" name="Google Shape;67;gb98d5c4561_0_40"/>
          <p:cNvSpPr txBox="1"/>
          <p:nvPr>
            <p:ph idx="1" type="subTitle"/>
          </p:nvPr>
        </p:nvSpPr>
        <p:spPr>
          <a:xfrm>
            <a:off x="354000" y="3635833"/>
            <a:ext cx="5393700" cy="16467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68" name="Google Shape;68;gb98d5c4561_0_40"/>
          <p:cNvSpPr txBox="1"/>
          <p:nvPr>
            <p:ph idx="2" type="body"/>
          </p:nvPr>
        </p:nvSpPr>
        <p:spPr>
          <a:xfrm>
            <a:off x="6586000" y="965600"/>
            <a:ext cx="5115900" cy="4926900"/>
          </a:xfrm>
          <a:prstGeom prst="rect">
            <a:avLst/>
          </a:prstGeom>
          <a:noFill/>
          <a:ln>
            <a:noFill/>
          </a:ln>
        </p:spPr>
        <p:txBody>
          <a:bodyPr anchorCtr="0" anchor="ctr" bIns="121900" lIns="121900" spcFirstLastPara="1" rIns="121900" wrap="square" tIns="121900">
            <a:normAutofit/>
          </a:bodyPr>
          <a:lstStyle>
            <a:lvl1pPr indent="-381000" lvl="0" marL="457200" algn="l">
              <a:lnSpc>
                <a:spcPct val="115000"/>
              </a:lnSpc>
              <a:spcBef>
                <a:spcPts val="0"/>
              </a:spcBef>
              <a:spcAft>
                <a:spcPts val="0"/>
              </a:spcAft>
              <a:buClr>
                <a:schemeClr val="lt1"/>
              </a:buClr>
              <a:buSzPts val="2400"/>
              <a:buChar char="●"/>
              <a:defRPr>
                <a:solidFill>
                  <a:schemeClr val="lt1"/>
                </a:solidFill>
              </a:defRPr>
            </a:lvl1pPr>
            <a:lvl2pPr indent="-349250" lvl="1" marL="914400" algn="l">
              <a:lnSpc>
                <a:spcPct val="115000"/>
              </a:lnSpc>
              <a:spcBef>
                <a:spcPts val="0"/>
              </a:spcBef>
              <a:spcAft>
                <a:spcPts val="0"/>
              </a:spcAft>
              <a:buClr>
                <a:schemeClr val="lt1"/>
              </a:buClr>
              <a:buSzPts val="1900"/>
              <a:buChar char="○"/>
              <a:defRPr>
                <a:solidFill>
                  <a:schemeClr val="lt1"/>
                </a:solidFill>
              </a:defRPr>
            </a:lvl2pPr>
            <a:lvl3pPr indent="-349250" lvl="2" marL="1371600" algn="l">
              <a:lnSpc>
                <a:spcPct val="115000"/>
              </a:lnSpc>
              <a:spcBef>
                <a:spcPts val="0"/>
              </a:spcBef>
              <a:spcAft>
                <a:spcPts val="0"/>
              </a:spcAft>
              <a:buClr>
                <a:schemeClr val="lt1"/>
              </a:buClr>
              <a:buSzPts val="1900"/>
              <a:buChar char="■"/>
              <a:defRPr>
                <a:solidFill>
                  <a:schemeClr val="lt1"/>
                </a:solidFill>
              </a:defRPr>
            </a:lvl3pPr>
            <a:lvl4pPr indent="-349250" lvl="3" marL="1828800" algn="l">
              <a:lnSpc>
                <a:spcPct val="115000"/>
              </a:lnSpc>
              <a:spcBef>
                <a:spcPts val="0"/>
              </a:spcBef>
              <a:spcAft>
                <a:spcPts val="0"/>
              </a:spcAft>
              <a:buClr>
                <a:schemeClr val="lt1"/>
              </a:buClr>
              <a:buSzPts val="1900"/>
              <a:buChar char="●"/>
              <a:defRPr>
                <a:solidFill>
                  <a:schemeClr val="lt1"/>
                </a:solidFill>
              </a:defRPr>
            </a:lvl4pPr>
            <a:lvl5pPr indent="-349250" lvl="4" marL="2286000" algn="l">
              <a:lnSpc>
                <a:spcPct val="115000"/>
              </a:lnSpc>
              <a:spcBef>
                <a:spcPts val="0"/>
              </a:spcBef>
              <a:spcAft>
                <a:spcPts val="0"/>
              </a:spcAft>
              <a:buClr>
                <a:schemeClr val="lt1"/>
              </a:buClr>
              <a:buSzPts val="1900"/>
              <a:buChar char="○"/>
              <a:defRPr>
                <a:solidFill>
                  <a:schemeClr val="lt1"/>
                </a:solidFill>
              </a:defRPr>
            </a:lvl5pPr>
            <a:lvl6pPr indent="-349250" lvl="5" marL="2743200" algn="l">
              <a:lnSpc>
                <a:spcPct val="115000"/>
              </a:lnSpc>
              <a:spcBef>
                <a:spcPts val="0"/>
              </a:spcBef>
              <a:spcAft>
                <a:spcPts val="0"/>
              </a:spcAft>
              <a:buClr>
                <a:schemeClr val="lt1"/>
              </a:buClr>
              <a:buSzPts val="1900"/>
              <a:buChar char="■"/>
              <a:defRPr>
                <a:solidFill>
                  <a:schemeClr val="lt1"/>
                </a:solidFill>
              </a:defRPr>
            </a:lvl6pPr>
            <a:lvl7pPr indent="-349250" lvl="6" marL="3200400" algn="l">
              <a:lnSpc>
                <a:spcPct val="115000"/>
              </a:lnSpc>
              <a:spcBef>
                <a:spcPts val="0"/>
              </a:spcBef>
              <a:spcAft>
                <a:spcPts val="0"/>
              </a:spcAft>
              <a:buClr>
                <a:schemeClr val="lt1"/>
              </a:buClr>
              <a:buSzPts val="1900"/>
              <a:buChar char="●"/>
              <a:defRPr>
                <a:solidFill>
                  <a:schemeClr val="lt1"/>
                </a:solidFill>
              </a:defRPr>
            </a:lvl7pPr>
            <a:lvl8pPr indent="-349250" lvl="7" marL="3657600" algn="l">
              <a:lnSpc>
                <a:spcPct val="115000"/>
              </a:lnSpc>
              <a:spcBef>
                <a:spcPts val="0"/>
              </a:spcBef>
              <a:spcAft>
                <a:spcPts val="0"/>
              </a:spcAft>
              <a:buClr>
                <a:schemeClr val="lt1"/>
              </a:buClr>
              <a:buSzPts val="1900"/>
              <a:buChar char="○"/>
              <a:defRPr>
                <a:solidFill>
                  <a:schemeClr val="lt1"/>
                </a:solidFill>
              </a:defRPr>
            </a:lvl8pPr>
            <a:lvl9pPr indent="-349250" lvl="8" marL="4114800" algn="l">
              <a:lnSpc>
                <a:spcPct val="115000"/>
              </a:lnSpc>
              <a:spcBef>
                <a:spcPts val="0"/>
              </a:spcBef>
              <a:spcAft>
                <a:spcPts val="0"/>
              </a:spcAft>
              <a:buClr>
                <a:schemeClr val="lt1"/>
              </a:buClr>
              <a:buSzPts val="1900"/>
              <a:buChar char="■"/>
              <a:defRPr>
                <a:solidFill>
                  <a:schemeClr val="lt1"/>
                </a:solidFill>
              </a:defRPr>
            </a:lvl9pPr>
          </a:lstStyle>
          <a:p/>
        </p:txBody>
      </p:sp>
      <p:sp>
        <p:nvSpPr>
          <p:cNvPr id="69" name="Google Shape;69;gb98d5c4561_0_4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gb98d5c4561_0_47"/>
          <p:cNvSpPr txBox="1"/>
          <p:nvPr>
            <p:ph idx="1" type="body"/>
          </p:nvPr>
        </p:nvSpPr>
        <p:spPr>
          <a:xfrm>
            <a:off x="415600" y="5640967"/>
            <a:ext cx="7998300" cy="798300"/>
          </a:xfrm>
          <a:prstGeom prst="rect">
            <a:avLst/>
          </a:prstGeom>
          <a:noFill/>
          <a:ln>
            <a:noFill/>
          </a:ln>
        </p:spPr>
        <p:txBody>
          <a:bodyPr anchorCtr="0" anchor="ctr" bIns="121900" lIns="121900" spcFirstLastPara="1" rIns="121900" wrap="square" tIns="121900">
            <a:normAutofit/>
          </a:bodyPr>
          <a:lstStyle>
            <a:lvl1pPr indent="-228600" lvl="0" marL="457200" algn="l">
              <a:lnSpc>
                <a:spcPct val="100000"/>
              </a:lnSpc>
              <a:spcBef>
                <a:spcPts val="0"/>
              </a:spcBef>
              <a:spcAft>
                <a:spcPts val="0"/>
              </a:spcAft>
              <a:buSzPts val="3200"/>
              <a:buFont typeface="PT Sans Narrow"/>
              <a:buNone/>
              <a:defRPr sz="3200">
                <a:latin typeface="PT Sans Narrow"/>
                <a:ea typeface="PT Sans Narrow"/>
                <a:cs typeface="PT Sans Narrow"/>
                <a:sym typeface="PT Sans Narrow"/>
              </a:defRPr>
            </a:lvl1pPr>
          </a:lstStyle>
          <a:p/>
        </p:txBody>
      </p:sp>
      <p:sp>
        <p:nvSpPr>
          <p:cNvPr id="72" name="Google Shape;72;gb98d5c4561_0_4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3" name="Shape 73"/>
        <p:cNvGrpSpPr/>
        <p:nvPr/>
      </p:nvGrpSpPr>
      <p:grpSpPr>
        <a:xfrm>
          <a:off x="0" y="0"/>
          <a:ext cx="0" cy="0"/>
          <a:chOff x="0" y="0"/>
          <a:chExt cx="0" cy="0"/>
        </a:xfrm>
      </p:grpSpPr>
      <p:sp>
        <p:nvSpPr>
          <p:cNvPr id="74" name="Google Shape;74;gb98d5c4561_0_50"/>
          <p:cNvSpPr/>
          <p:nvPr/>
        </p:nvSpPr>
        <p:spPr>
          <a:xfrm>
            <a:off x="-100" y="6727600"/>
            <a:ext cx="12192000" cy="1305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gb98d5c4561_0_50"/>
          <p:cNvSpPr txBox="1"/>
          <p:nvPr>
            <p:ph hasCustomPrompt="1" type="title"/>
          </p:nvPr>
        </p:nvSpPr>
        <p:spPr>
          <a:xfrm>
            <a:off x="415600" y="1739800"/>
            <a:ext cx="11360700" cy="2051100"/>
          </a:xfrm>
          <a:prstGeom prst="rect">
            <a:avLst/>
          </a:prstGeom>
          <a:noFill/>
          <a:ln>
            <a:noFill/>
          </a:ln>
        </p:spPr>
        <p:txBody>
          <a:bodyPr anchorCtr="0" anchor="ctr" bIns="121900" lIns="121900" spcFirstLastPara="1" rIns="121900" wrap="square" tIns="121900">
            <a:normAutofit/>
          </a:bodyPr>
          <a:lstStyle>
            <a:lvl1pPr lvl="0" algn="ctr">
              <a:lnSpc>
                <a:spcPct val="100000"/>
              </a:lnSpc>
              <a:spcBef>
                <a:spcPts val="0"/>
              </a:spcBef>
              <a:spcAft>
                <a:spcPts val="0"/>
              </a:spcAft>
              <a:buClr>
                <a:schemeClr val="accent3"/>
              </a:buClr>
              <a:buSzPts val="17300"/>
              <a:buNone/>
              <a:defRPr sz="17300">
                <a:solidFill>
                  <a:schemeClr val="accent3"/>
                </a:solidFill>
              </a:defRPr>
            </a:lvl1pPr>
            <a:lvl2pPr lvl="1" algn="ctr">
              <a:lnSpc>
                <a:spcPct val="100000"/>
              </a:lnSpc>
              <a:spcBef>
                <a:spcPts val="0"/>
              </a:spcBef>
              <a:spcAft>
                <a:spcPts val="0"/>
              </a:spcAft>
              <a:buClr>
                <a:schemeClr val="accent3"/>
              </a:buClr>
              <a:buSzPts val="17300"/>
              <a:buNone/>
              <a:defRPr sz="17300">
                <a:solidFill>
                  <a:schemeClr val="accent3"/>
                </a:solidFill>
              </a:defRPr>
            </a:lvl2pPr>
            <a:lvl3pPr lvl="2" algn="ctr">
              <a:lnSpc>
                <a:spcPct val="100000"/>
              </a:lnSpc>
              <a:spcBef>
                <a:spcPts val="0"/>
              </a:spcBef>
              <a:spcAft>
                <a:spcPts val="0"/>
              </a:spcAft>
              <a:buClr>
                <a:schemeClr val="accent3"/>
              </a:buClr>
              <a:buSzPts val="17300"/>
              <a:buNone/>
              <a:defRPr sz="17300">
                <a:solidFill>
                  <a:schemeClr val="accent3"/>
                </a:solidFill>
              </a:defRPr>
            </a:lvl3pPr>
            <a:lvl4pPr lvl="3" algn="ctr">
              <a:lnSpc>
                <a:spcPct val="100000"/>
              </a:lnSpc>
              <a:spcBef>
                <a:spcPts val="0"/>
              </a:spcBef>
              <a:spcAft>
                <a:spcPts val="0"/>
              </a:spcAft>
              <a:buClr>
                <a:schemeClr val="accent3"/>
              </a:buClr>
              <a:buSzPts val="17300"/>
              <a:buNone/>
              <a:defRPr sz="17300">
                <a:solidFill>
                  <a:schemeClr val="accent3"/>
                </a:solidFill>
              </a:defRPr>
            </a:lvl4pPr>
            <a:lvl5pPr lvl="4" algn="ctr">
              <a:lnSpc>
                <a:spcPct val="100000"/>
              </a:lnSpc>
              <a:spcBef>
                <a:spcPts val="0"/>
              </a:spcBef>
              <a:spcAft>
                <a:spcPts val="0"/>
              </a:spcAft>
              <a:buClr>
                <a:schemeClr val="accent3"/>
              </a:buClr>
              <a:buSzPts val="17300"/>
              <a:buNone/>
              <a:defRPr sz="17300">
                <a:solidFill>
                  <a:schemeClr val="accent3"/>
                </a:solidFill>
              </a:defRPr>
            </a:lvl5pPr>
            <a:lvl6pPr lvl="5" algn="ctr">
              <a:lnSpc>
                <a:spcPct val="100000"/>
              </a:lnSpc>
              <a:spcBef>
                <a:spcPts val="0"/>
              </a:spcBef>
              <a:spcAft>
                <a:spcPts val="0"/>
              </a:spcAft>
              <a:buClr>
                <a:schemeClr val="accent3"/>
              </a:buClr>
              <a:buSzPts val="17300"/>
              <a:buNone/>
              <a:defRPr sz="17300">
                <a:solidFill>
                  <a:schemeClr val="accent3"/>
                </a:solidFill>
              </a:defRPr>
            </a:lvl6pPr>
            <a:lvl7pPr lvl="6" algn="ctr">
              <a:lnSpc>
                <a:spcPct val="100000"/>
              </a:lnSpc>
              <a:spcBef>
                <a:spcPts val="0"/>
              </a:spcBef>
              <a:spcAft>
                <a:spcPts val="0"/>
              </a:spcAft>
              <a:buClr>
                <a:schemeClr val="accent3"/>
              </a:buClr>
              <a:buSzPts val="17300"/>
              <a:buNone/>
              <a:defRPr sz="17300">
                <a:solidFill>
                  <a:schemeClr val="accent3"/>
                </a:solidFill>
              </a:defRPr>
            </a:lvl7pPr>
            <a:lvl8pPr lvl="7" algn="ctr">
              <a:lnSpc>
                <a:spcPct val="100000"/>
              </a:lnSpc>
              <a:spcBef>
                <a:spcPts val="0"/>
              </a:spcBef>
              <a:spcAft>
                <a:spcPts val="0"/>
              </a:spcAft>
              <a:buClr>
                <a:schemeClr val="accent3"/>
              </a:buClr>
              <a:buSzPts val="17300"/>
              <a:buNone/>
              <a:defRPr sz="17300">
                <a:solidFill>
                  <a:schemeClr val="accent3"/>
                </a:solidFill>
              </a:defRPr>
            </a:lvl8pPr>
            <a:lvl9pPr lvl="8" algn="ctr">
              <a:lnSpc>
                <a:spcPct val="100000"/>
              </a:lnSpc>
              <a:spcBef>
                <a:spcPts val="0"/>
              </a:spcBef>
              <a:spcAft>
                <a:spcPts val="0"/>
              </a:spcAft>
              <a:buClr>
                <a:schemeClr val="accent3"/>
              </a:buClr>
              <a:buSzPts val="17300"/>
              <a:buNone/>
              <a:defRPr sz="17300">
                <a:solidFill>
                  <a:schemeClr val="accent3"/>
                </a:solidFill>
              </a:defRPr>
            </a:lvl9pPr>
          </a:lstStyle>
          <a:p>
            <a:r>
              <a:t>xx%</a:t>
            </a:r>
          </a:p>
        </p:txBody>
      </p:sp>
      <p:sp>
        <p:nvSpPr>
          <p:cNvPr id="76" name="Google Shape;76;gb98d5c4561_0_50"/>
          <p:cNvSpPr txBox="1"/>
          <p:nvPr>
            <p:ph idx="1" type="body"/>
          </p:nvPr>
        </p:nvSpPr>
        <p:spPr>
          <a:xfrm>
            <a:off x="415600" y="3994200"/>
            <a:ext cx="11360700" cy="1428900"/>
          </a:xfrm>
          <a:prstGeom prst="rect">
            <a:avLst/>
          </a:prstGeom>
          <a:noFill/>
          <a:ln>
            <a:noFill/>
          </a:ln>
        </p:spPr>
        <p:txBody>
          <a:bodyPr anchorCtr="0" anchor="t" bIns="121900" lIns="121900" spcFirstLastPara="1" rIns="121900" wrap="square" tIns="121900">
            <a:normAutofit/>
          </a:bodyPr>
          <a:lstStyle>
            <a:lvl1pPr indent="-381000" lvl="0" marL="457200" algn="ctr">
              <a:lnSpc>
                <a:spcPct val="115000"/>
              </a:lnSpc>
              <a:spcBef>
                <a:spcPts val="0"/>
              </a:spcBef>
              <a:spcAft>
                <a:spcPts val="0"/>
              </a:spcAft>
              <a:buSzPts val="2400"/>
              <a:buChar char="●"/>
              <a:defRPr/>
            </a:lvl1pPr>
            <a:lvl2pPr indent="-349250" lvl="1" marL="914400" algn="ctr">
              <a:lnSpc>
                <a:spcPct val="115000"/>
              </a:lnSpc>
              <a:spcBef>
                <a:spcPts val="0"/>
              </a:spcBef>
              <a:spcAft>
                <a:spcPts val="0"/>
              </a:spcAft>
              <a:buSzPts val="1900"/>
              <a:buChar char="○"/>
              <a:defRPr/>
            </a:lvl2pPr>
            <a:lvl3pPr indent="-349250" lvl="2" marL="1371600" algn="ctr">
              <a:lnSpc>
                <a:spcPct val="115000"/>
              </a:lnSpc>
              <a:spcBef>
                <a:spcPts val="0"/>
              </a:spcBef>
              <a:spcAft>
                <a:spcPts val="0"/>
              </a:spcAft>
              <a:buSzPts val="1900"/>
              <a:buChar char="■"/>
              <a:defRPr/>
            </a:lvl3pPr>
            <a:lvl4pPr indent="-349250" lvl="3" marL="1828800" algn="ctr">
              <a:lnSpc>
                <a:spcPct val="115000"/>
              </a:lnSpc>
              <a:spcBef>
                <a:spcPts val="0"/>
              </a:spcBef>
              <a:spcAft>
                <a:spcPts val="0"/>
              </a:spcAft>
              <a:buSzPts val="1900"/>
              <a:buChar char="●"/>
              <a:defRPr/>
            </a:lvl4pPr>
            <a:lvl5pPr indent="-349250" lvl="4" marL="2286000" algn="ctr">
              <a:lnSpc>
                <a:spcPct val="115000"/>
              </a:lnSpc>
              <a:spcBef>
                <a:spcPts val="0"/>
              </a:spcBef>
              <a:spcAft>
                <a:spcPts val="0"/>
              </a:spcAft>
              <a:buSzPts val="1900"/>
              <a:buChar char="○"/>
              <a:defRPr/>
            </a:lvl5pPr>
            <a:lvl6pPr indent="-349250" lvl="5" marL="2743200" algn="ctr">
              <a:lnSpc>
                <a:spcPct val="115000"/>
              </a:lnSpc>
              <a:spcBef>
                <a:spcPts val="0"/>
              </a:spcBef>
              <a:spcAft>
                <a:spcPts val="0"/>
              </a:spcAft>
              <a:buSzPts val="1900"/>
              <a:buChar char="■"/>
              <a:defRPr/>
            </a:lvl6pPr>
            <a:lvl7pPr indent="-349250" lvl="6" marL="3200400" algn="ctr">
              <a:lnSpc>
                <a:spcPct val="115000"/>
              </a:lnSpc>
              <a:spcBef>
                <a:spcPts val="0"/>
              </a:spcBef>
              <a:spcAft>
                <a:spcPts val="0"/>
              </a:spcAft>
              <a:buSzPts val="1900"/>
              <a:buChar char="●"/>
              <a:defRPr/>
            </a:lvl7pPr>
            <a:lvl8pPr indent="-349250" lvl="7" marL="3657600" algn="ctr">
              <a:lnSpc>
                <a:spcPct val="115000"/>
              </a:lnSpc>
              <a:spcBef>
                <a:spcPts val="0"/>
              </a:spcBef>
              <a:spcAft>
                <a:spcPts val="0"/>
              </a:spcAft>
              <a:buSzPts val="1900"/>
              <a:buChar char="○"/>
              <a:defRPr/>
            </a:lvl8pPr>
            <a:lvl9pPr indent="-349250" lvl="8" marL="4114800" algn="ctr">
              <a:lnSpc>
                <a:spcPct val="115000"/>
              </a:lnSpc>
              <a:spcBef>
                <a:spcPts val="0"/>
              </a:spcBef>
              <a:spcAft>
                <a:spcPts val="0"/>
              </a:spcAft>
              <a:buSzPts val="1900"/>
              <a:buChar char="■"/>
              <a:defRPr/>
            </a:lvl9pPr>
          </a:lstStyle>
          <a:p/>
        </p:txBody>
      </p:sp>
      <p:sp>
        <p:nvSpPr>
          <p:cNvPr id="77" name="Google Shape;77;gb98d5c4561_0_5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ngle Timeline">
  <p:cSld name="Single Timeline">
    <p:spTree>
      <p:nvGrpSpPr>
        <p:cNvPr id="15" name="Shape 15"/>
        <p:cNvGrpSpPr/>
        <p:nvPr/>
      </p:nvGrpSpPr>
      <p:grpSpPr>
        <a:xfrm>
          <a:off x="0" y="0"/>
          <a:ext cx="0" cy="0"/>
          <a:chOff x="0" y="0"/>
          <a:chExt cx="0" cy="0"/>
        </a:xfrm>
      </p:grpSpPr>
      <p:sp>
        <p:nvSpPr>
          <p:cNvPr id="16" name="Google Shape;16;gb98d5c4561_0_63"/>
          <p:cNvSpPr txBox="1"/>
          <p:nvPr>
            <p:ph idx="1" type="body"/>
          </p:nvPr>
        </p:nvSpPr>
        <p:spPr>
          <a:xfrm>
            <a:off x="1823914" y="4817717"/>
            <a:ext cx="1796400" cy="3021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4"/>
              </a:buClr>
              <a:buSzPts val="2000"/>
              <a:buNone/>
              <a:defRPr b="1" sz="2000">
                <a:solidFill>
                  <a:schemeClr val="accent4"/>
                </a:solidFill>
                <a:latin typeface="Calibri"/>
                <a:ea typeface="Calibri"/>
                <a:cs typeface="Calibri"/>
                <a:sym typeface="Calibri"/>
              </a:defRPr>
            </a:lvl1pPr>
            <a:lvl2pPr indent="-228600" lvl="1" marL="914400" algn="l">
              <a:lnSpc>
                <a:spcPct val="90000"/>
              </a:lnSpc>
              <a:spcBef>
                <a:spcPts val="1600"/>
              </a:spcBef>
              <a:spcAft>
                <a:spcPts val="0"/>
              </a:spcAft>
              <a:buClr>
                <a:schemeClr val="dk1"/>
              </a:buClr>
              <a:buSzPts val="1800"/>
              <a:buNone/>
              <a:defRPr sz="1800"/>
            </a:lvl2pPr>
            <a:lvl3pPr indent="-228600" lvl="2" marL="1371600" algn="l">
              <a:lnSpc>
                <a:spcPct val="90000"/>
              </a:lnSpc>
              <a:spcBef>
                <a:spcPts val="1600"/>
              </a:spcBef>
              <a:spcAft>
                <a:spcPts val="0"/>
              </a:spcAft>
              <a:buClr>
                <a:schemeClr val="dk1"/>
              </a:buClr>
              <a:buSzPts val="1800"/>
              <a:buNone/>
              <a:defRPr sz="1800"/>
            </a:lvl3pPr>
            <a:lvl4pPr indent="-228600" lvl="3" marL="1828800" algn="l">
              <a:lnSpc>
                <a:spcPct val="90000"/>
              </a:lnSpc>
              <a:spcBef>
                <a:spcPts val="1600"/>
              </a:spcBef>
              <a:spcAft>
                <a:spcPts val="0"/>
              </a:spcAft>
              <a:buClr>
                <a:schemeClr val="dk1"/>
              </a:buClr>
              <a:buSzPts val="1800"/>
              <a:buNone/>
              <a:defRPr sz="1800"/>
            </a:lvl4pPr>
            <a:lvl5pPr indent="-228600" lvl="4" marL="2286000" algn="l">
              <a:lnSpc>
                <a:spcPct val="90000"/>
              </a:lnSpc>
              <a:spcBef>
                <a:spcPts val="1600"/>
              </a:spcBef>
              <a:spcAft>
                <a:spcPts val="0"/>
              </a:spcAft>
              <a:buClr>
                <a:schemeClr val="dk1"/>
              </a:buClr>
              <a:buSzPts val="1800"/>
              <a:buNone/>
              <a:defRPr sz="1800"/>
            </a:lvl5pPr>
            <a:lvl6pPr indent="-342900" lvl="5" marL="2743200" algn="l">
              <a:lnSpc>
                <a:spcPct val="90000"/>
              </a:lnSpc>
              <a:spcBef>
                <a:spcPts val="1600"/>
              </a:spcBef>
              <a:spcAft>
                <a:spcPts val="0"/>
              </a:spcAft>
              <a:buClr>
                <a:schemeClr val="dk1"/>
              </a:buClr>
              <a:buSzPts val="1800"/>
              <a:buChar char="■"/>
              <a:defRPr/>
            </a:lvl6pPr>
            <a:lvl7pPr indent="-342900" lvl="6" marL="3200400" algn="l">
              <a:lnSpc>
                <a:spcPct val="90000"/>
              </a:lnSpc>
              <a:spcBef>
                <a:spcPts val="1600"/>
              </a:spcBef>
              <a:spcAft>
                <a:spcPts val="0"/>
              </a:spcAft>
              <a:buClr>
                <a:schemeClr val="dk1"/>
              </a:buClr>
              <a:buSzPts val="1800"/>
              <a:buChar char="●"/>
              <a:defRPr/>
            </a:lvl7pPr>
            <a:lvl8pPr indent="-342900" lvl="7" marL="3657600" algn="l">
              <a:lnSpc>
                <a:spcPct val="90000"/>
              </a:lnSpc>
              <a:spcBef>
                <a:spcPts val="1600"/>
              </a:spcBef>
              <a:spcAft>
                <a:spcPts val="0"/>
              </a:spcAft>
              <a:buClr>
                <a:schemeClr val="dk1"/>
              </a:buClr>
              <a:buSzPts val="1800"/>
              <a:buChar char="○"/>
              <a:defRPr/>
            </a:lvl8pPr>
            <a:lvl9pPr indent="-342900" lvl="8" marL="4114800" algn="l">
              <a:lnSpc>
                <a:spcPct val="90000"/>
              </a:lnSpc>
              <a:spcBef>
                <a:spcPts val="1600"/>
              </a:spcBef>
              <a:spcAft>
                <a:spcPts val="1600"/>
              </a:spcAft>
              <a:buClr>
                <a:schemeClr val="dk1"/>
              </a:buClr>
              <a:buSzPts val="1800"/>
              <a:buChar char="■"/>
              <a:defRPr/>
            </a:lvl9pPr>
          </a:lstStyle>
          <a:p/>
        </p:txBody>
      </p:sp>
      <p:sp>
        <p:nvSpPr>
          <p:cNvPr id="17" name="Google Shape;17;gb98d5c4561_0_63"/>
          <p:cNvSpPr txBox="1"/>
          <p:nvPr>
            <p:ph idx="2" type="body"/>
          </p:nvPr>
        </p:nvSpPr>
        <p:spPr>
          <a:xfrm>
            <a:off x="1823914" y="5210963"/>
            <a:ext cx="1813500" cy="7065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200"/>
              <a:buNone/>
              <a:defRPr sz="1200">
                <a:solidFill>
                  <a:schemeClr val="dk1"/>
                </a:solidFill>
              </a:defRPr>
            </a:lvl1pPr>
            <a:lvl2pPr indent="-228600" lvl="1" marL="914400" algn="l">
              <a:lnSpc>
                <a:spcPct val="90000"/>
              </a:lnSpc>
              <a:spcBef>
                <a:spcPts val="1600"/>
              </a:spcBef>
              <a:spcAft>
                <a:spcPts val="0"/>
              </a:spcAft>
              <a:buClr>
                <a:schemeClr val="dk1"/>
              </a:buClr>
              <a:buSzPts val="1100"/>
              <a:buNone/>
              <a:defRPr sz="1100"/>
            </a:lvl2pPr>
            <a:lvl3pPr indent="-228600" lvl="2" marL="1371600" algn="l">
              <a:lnSpc>
                <a:spcPct val="90000"/>
              </a:lnSpc>
              <a:spcBef>
                <a:spcPts val="1600"/>
              </a:spcBef>
              <a:spcAft>
                <a:spcPts val="0"/>
              </a:spcAft>
              <a:buClr>
                <a:schemeClr val="dk1"/>
              </a:buClr>
              <a:buSzPts val="1100"/>
              <a:buNone/>
              <a:defRPr sz="1100"/>
            </a:lvl3pPr>
            <a:lvl4pPr indent="-228600" lvl="3" marL="1828800" algn="l">
              <a:lnSpc>
                <a:spcPct val="90000"/>
              </a:lnSpc>
              <a:spcBef>
                <a:spcPts val="1600"/>
              </a:spcBef>
              <a:spcAft>
                <a:spcPts val="0"/>
              </a:spcAft>
              <a:buClr>
                <a:schemeClr val="dk1"/>
              </a:buClr>
              <a:buSzPts val="1100"/>
              <a:buNone/>
              <a:defRPr sz="1100"/>
            </a:lvl4pPr>
            <a:lvl5pPr indent="-228600" lvl="4" marL="2286000" algn="l">
              <a:lnSpc>
                <a:spcPct val="90000"/>
              </a:lnSpc>
              <a:spcBef>
                <a:spcPts val="1600"/>
              </a:spcBef>
              <a:spcAft>
                <a:spcPts val="0"/>
              </a:spcAft>
              <a:buClr>
                <a:schemeClr val="dk1"/>
              </a:buClr>
              <a:buSzPts val="1100"/>
              <a:buNone/>
              <a:defRPr sz="1100"/>
            </a:lvl5pPr>
            <a:lvl6pPr indent="-342900" lvl="5" marL="2743200" algn="l">
              <a:lnSpc>
                <a:spcPct val="90000"/>
              </a:lnSpc>
              <a:spcBef>
                <a:spcPts val="1600"/>
              </a:spcBef>
              <a:spcAft>
                <a:spcPts val="0"/>
              </a:spcAft>
              <a:buClr>
                <a:schemeClr val="dk1"/>
              </a:buClr>
              <a:buSzPts val="1800"/>
              <a:buChar char="■"/>
              <a:defRPr/>
            </a:lvl6pPr>
            <a:lvl7pPr indent="-342900" lvl="6" marL="3200400" algn="l">
              <a:lnSpc>
                <a:spcPct val="90000"/>
              </a:lnSpc>
              <a:spcBef>
                <a:spcPts val="1600"/>
              </a:spcBef>
              <a:spcAft>
                <a:spcPts val="0"/>
              </a:spcAft>
              <a:buClr>
                <a:schemeClr val="dk1"/>
              </a:buClr>
              <a:buSzPts val="1800"/>
              <a:buChar char="●"/>
              <a:defRPr/>
            </a:lvl7pPr>
            <a:lvl8pPr indent="-342900" lvl="7" marL="3657600" algn="l">
              <a:lnSpc>
                <a:spcPct val="90000"/>
              </a:lnSpc>
              <a:spcBef>
                <a:spcPts val="1600"/>
              </a:spcBef>
              <a:spcAft>
                <a:spcPts val="0"/>
              </a:spcAft>
              <a:buClr>
                <a:schemeClr val="dk1"/>
              </a:buClr>
              <a:buSzPts val="1800"/>
              <a:buChar char="○"/>
              <a:defRPr/>
            </a:lvl8pPr>
            <a:lvl9pPr indent="-342900" lvl="8" marL="4114800" algn="l">
              <a:lnSpc>
                <a:spcPct val="90000"/>
              </a:lnSpc>
              <a:spcBef>
                <a:spcPts val="1600"/>
              </a:spcBef>
              <a:spcAft>
                <a:spcPts val="1600"/>
              </a:spcAft>
              <a:buClr>
                <a:schemeClr val="dk1"/>
              </a:buClr>
              <a:buSzPts val="1800"/>
              <a:buChar char="■"/>
              <a:defRPr/>
            </a:lvl9pPr>
          </a:lstStyle>
          <a:p/>
        </p:txBody>
      </p:sp>
      <p:sp>
        <p:nvSpPr>
          <p:cNvPr id="18" name="Google Shape;18;gb98d5c4561_0_63"/>
          <p:cNvSpPr txBox="1"/>
          <p:nvPr>
            <p:ph idx="3" type="body"/>
          </p:nvPr>
        </p:nvSpPr>
        <p:spPr>
          <a:xfrm>
            <a:off x="4134076" y="4817717"/>
            <a:ext cx="1796400" cy="3021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5"/>
              </a:buClr>
              <a:buSzPts val="2000"/>
              <a:buNone/>
              <a:defRPr b="1" sz="2000">
                <a:solidFill>
                  <a:schemeClr val="accent5"/>
                </a:solidFill>
                <a:latin typeface="Calibri"/>
                <a:ea typeface="Calibri"/>
                <a:cs typeface="Calibri"/>
                <a:sym typeface="Calibri"/>
              </a:defRPr>
            </a:lvl1pPr>
            <a:lvl2pPr indent="-228600" lvl="1" marL="914400" algn="l">
              <a:lnSpc>
                <a:spcPct val="90000"/>
              </a:lnSpc>
              <a:spcBef>
                <a:spcPts val="1600"/>
              </a:spcBef>
              <a:spcAft>
                <a:spcPts val="0"/>
              </a:spcAft>
              <a:buClr>
                <a:schemeClr val="dk1"/>
              </a:buClr>
              <a:buSzPts val="1800"/>
              <a:buNone/>
              <a:defRPr sz="1800"/>
            </a:lvl2pPr>
            <a:lvl3pPr indent="-228600" lvl="2" marL="1371600" algn="l">
              <a:lnSpc>
                <a:spcPct val="90000"/>
              </a:lnSpc>
              <a:spcBef>
                <a:spcPts val="1600"/>
              </a:spcBef>
              <a:spcAft>
                <a:spcPts val="0"/>
              </a:spcAft>
              <a:buClr>
                <a:schemeClr val="dk1"/>
              </a:buClr>
              <a:buSzPts val="1800"/>
              <a:buNone/>
              <a:defRPr sz="1800"/>
            </a:lvl3pPr>
            <a:lvl4pPr indent="-228600" lvl="3" marL="1828800" algn="l">
              <a:lnSpc>
                <a:spcPct val="90000"/>
              </a:lnSpc>
              <a:spcBef>
                <a:spcPts val="1600"/>
              </a:spcBef>
              <a:spcAft>
                <a:spcPts val="0"/>
              </a:spcAft>
              <a:buClr>
                <a:schemeClr val="dk1"/>
              </a:buClr>
              <a:buSzPts val="1800"/>
              <a:buNone/>
              <a:defRPr sz="1800"/>
            </a:lvl4pPr>
            <a:lvl5pPr indent="-228600" lvl="4" marL="2286000" algn="l">
              <a:lnSpc>
                <a:spcPct val="90000"/>
              </a:lnSpc>
              <a:spcBef>
                <a:spcPts val="1600"/>
              </a:spcBef>
              <a:spcAft>
                <a:spcPts val="0"/>
              </a:spcAft>
              <a:buClr>
                <a:schemeClr val="dk1"/>
              </a:buClr>
              <a:buSzPts val="1800"/>
              <a:buNone/>
              <a:defRPr sz="1800"/>
            </a:lvl5pPr>
            <a:lvl6pPr indent="-342900" lvl="5" marL="2743200" algn="l">
              <a:lnSpc>
                <a:spcPct val="90000"/>
              </a:lnSpc>
              <a:spcBef>
                <a:spcPts val="1600"/>
              </a:spcBef>
              <a:spcAft>
                <a:spcPts val="0"/>
              </a:spcAft>
              <a:buClr>
                <a:schemeClr val="dk1"/>
              </a:buClr>
              <a:buSzPts val="1800"/>
              <a:buChar char="■"/>
              <a:defRPr/>
            </a:lvl6pPr>
            <a:lvl7pPr indent="-342900" lvl="6" marL="3200400" algn="l">
              <a:lnSpc>
                <a:spcPct val="90000"/>
              </a:lnSpc>
              <a:spcBef>
                <a:spcPts val="1600"/>
              </a:spcBef>
              <a:spcAft>
                <a:spcPts val="0"/>
              </a:spcAft>
              <a:buClr>
                <a:schemeClr val="dk1"/>
              </a:buClr>
              <a:buSzPts val="1800"/>
              <a:buChar char="●"/>
              <a:defRPr/>
            </a:lvl7pPr>
            <a:lvl8pPr indent="-342900" lvl="7" marL="3657600" algn="l">
              <a:lnSpc>
                <a:spcPct val="90000"/>
              </a:lnSpc>
              <a:spcBef>
                <a:spcPts val="1600"/>
              </a:spcBef>
              <a:spcAft>
                <a:spcPts val="0"/>
              </a:spcAft>
              <a:buClr>
                <a:schemeClr val="dk1"/>
              </a:buClr>
              <a:buSzPts val="1800"/>
              <a:buChar char="○"/>
              <a:defRPr/>
            </a:lvl8pPr>
            <a:lvl9pPr indent="-342900" lvl="8" marL="4114800" algn="l">
              <a:lnSpc>
                <a:spcPct val="90000"/>
              </a:lnSpc>
              <a:spcBef>
                <a:spcPts val="1600"/>
              </a:spcBef>
              <a:spcAft>
                <a:spcPts val="1600"/>
              </a:spcAft>
              <a:buClr>
                <a:schemeClr val="dk1"/>
              </a:buClr>
              <a:buSzPts val="1800"/>
              <a:buChar char="■"/>
              <a:defRPr/>
            </a:lvl9pPr>
          </a:lstStyle>
          <a:p/>
        </p:txBody>
      </p:sp>
      <p:sp>
        <p:nvSpPr>
          <p:cNvPr id="19" name="Google Shape;19;gb98d5c4561_0_63"/>
          <p:cNvSpPr txBox="1"/>
          <p:nvPr>
            <p:ph idx="4" type="body"/>
          </p:nvPr>
        </p:nvSpPr>
        <p:spPr>
          <a:xfrm>
            <a:off x="4134076" y="5210963"/>
            <a:ext cx="1813500" cy="7065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200"/>
              <a:buNone/>
              <a:defRPr sz="1200">
                <a:solidFill>
                  <a:schemeClr val="dk1"/>
                </a:solidFill>
              </a:defRPr>
            </a:lvl1pPr>
            <a:lvl2pPr indent="-228600" lvl="1" marL="914400" algn="l">
              <a:lnSpc>
                <a:spcPct val="90000"/>
              </a:lnSpc>
              <a:spcBef>
                <a:spcPts val="1600"/>
              </a:spcBef>
              <a:spcAft>
                <a:spcPts val="0"/>
              </a:spcAft>
              <a:buClr>
                <a:schemeClr val="dk1"/>
              </a:buClr>
              <a:buSzPts val="1100"/>
              <a:buNone/>
              <a:defRPr sz="1100"/>
            </a:lvl2pPr>
            <a:lvl3pPr indent="-228600" lvl="2" marL="1371600" algn="l">
              <a:lnSpc>
                <a:spcPct val="90000"/>
              </a:lnSpc>
              <a:spcBef>
                <a:spcPts val="1600"/>
              </a:spcBef>
              <a:spcAft>
                <a:spcPts val="0"/>
              </a:spcAft>
              <a:buClr>
                <a:schemeClr val="dk1"/>
              </a:buClr>
              <a:buSzPts val="1100"/>
              <a:buNone/>
              <a:defRPr sz="1100"/>
            </a:lvl3pPr>
            <a:lvl4pPr indent="-228600" lvl="3" marL="1828800" algn="l">
              <a:lnSpc>
                <a:spcPct val="90000"/>
              </a:lnSpc>
              <a:spcBef>
                <a:spcPts val="1600"/>
              </a:spcBef>
              <a:spcAft>
                <a:spcPts val="0"/>
              </a:spcAft>
              <a:buClr>
                <a:schemeClr val="dk1"/>
              </a:buClr>
              <a:buSzPts val="1100"/>
              <a:buNone/>
              <a:defRPr sz="1100"/>
            </a:lvl4pPr>
            <a:lvl5pPr indent="-228600" lvl="4" marL="2286000" algn="l">
              <a:lnSpc>
                <a:spcPct val="90000"/>
              </a:lnSpc>
              <a:spcBef>
                <a:spcPts val="1600"/>
              </a:spcBef>
              <a:spcAft>
                <a:spcPts val="0"/>
              </a:spcAft>
              <a:buClr>
                <a:schemeClr val="dk1"/>
              </a:buClr>
              <a:buSzPts val="1100"/>
              <a:buNone/>
              <a:defRPr sz="1100"/>
            </a:lvl5pPr>
            <a:lvl6pPr indent="-342900" lvl="5" marL="2743200" algn="l">
              <a:lnSpc>
                <a:spcPct val="90000"/>
              </a:lnSpc>
              <a:spcBef>
                <a:spcPts val="1600"/>
              </a:spcBef>
              <a:spcAft>
                <a:spcPts val="0"/>
              </a:spcAft>
              <a:buClr>
                <a:schemeClr val="dk1"/>
              </a:buClr>
              <a:buSzPts val="1800"/>
              <a:buChar char="■"/>
              <a:defRPr/>
            </a:lvl6pPr>
            <a:lvl7pPr indent="-342900" lvl="6" marL="3200400" algn="l">
              <a:lnSpc>
                <a:spcPct val="90000"/>
              </a:lnSpc>
              <a:spcBef>
                <a:spcPts val="1600"/>
              </a:spcBef>
              <a:spcAft>
                <a:spcPts val="0"/>
              </a:spcAft>
              <a:buClr>
                <a:schemeClr val="dk1"/>
              </a:buClr>
              <a:buSzPts val="1800"/>
              <a:buChar char="●"/>
              <a:defRPr/>
            </a:lvl7pPr>
            <a:lvl8pPr indent="-342900" lvl="7" marL="3657600" algn="l">
              <a:lnSpc>
                <a:spcPct val="90000"/>
              </a:lnSpc>
              <a:spcBef>
                <a:spcPts val="1600"/>
              </a:spcBef>
              <a:spcAft>
                <a:spcPts val="0"/>
              </a:spcAft>
              <a:buClr>
                <a:schemeClr val="dk1"/>
              </a:buClr>
              <a:buSzPts val="1800"/>
              <a:buChar char="○"/>
              <a:defRPr/>
            </a:lvl8pPr>
            <a:lvl9pPr indent="-342900" lvl="8" marL="4114800" algn="l">
              <a:lnSpc>
                <a:spcPct val="90000"/>
              </a:lnSpc>
              <a:spcBef>
                <a:spcPts val="1600"/>
              </a:spcBef>
              <a:spcAft>
                <a:spcPts val="1600"/>
              </a:spcAft>
              <a:buClr>
                <a:schemeClr val="dk1"/>
              </a:buClr>
              <a:buSzPts val="1800"/>
              <a:buChar char="■"/>
              <a:defRPr/>
            </a:lvl9pPr>
          </a:lstStyle>
          <a:p/>
        </p:txBody>
      </p:sp>
      <p:sp>
        <p:nvSpPr>
          <p:cNvPr id="20" name="Google Shape;20;gb98d5c4561_0_63"/>
          <p:cNvSpPr txBox="1"/>
          <p:nvPr>
            <p:ph idx="5" type="body"/>
          </p:nvPr>
        </p:nvSpPr>
        <p:spPr>
          <a:xfrm>
            <a:off x="6444238" y="4817717"/>
            <a:ext cx="1796400" cy="3021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6"/>
              </a:buClr>
              <a:buSzPts val="2000"/>
              <a:buNone/>
              <a:defRPr b="1" sz="2000">
                <a:solidFill>
                  <a:schemeClr val="accent6"/>
                </a:solidFill>
                <a:latin typeface="Calibri"/>
                <a:ea typeface="Calibri"/>
                <a:cs typeface="Calibri"/>
                <a:sym typeface="Calibri"/>
              </a:defRPr>
            </a:lvl1pPr>
            <a:lvl2pPr indent="-228600" lvl="1" marL="914400" algn="l">
              <a:lnSpc>
                <a:spcPct val="90000"/>
              </a:lnSpc>
              <a:spcBef>
                <a:spcPts val="1600"/>
              </a:spcBef>
              <a:spcAft>
                <a:spcPts val="0"/>
              </a:spcAft>
              <a:buClr>
                <a:schemeClr val="dk1"/>
              </a:buClr>
              <a:buSzPts val="1800"/>
              <a:buNone/>
              <a:defRPr sz="1800"/>
            </a:lvl2pPr>
            <a:lvl3pPr indent="-228600" lvl="2" marL="1371600" algn="l">
              <a:lnSpc>
                <a:spcPct val="90000"/>
              </a:lnSpc>
              <a:spcBef>
                <a:spcPts val="1600"/>
              </a:spcBef>
              <a:spcAft>
                <a:spcPts val="0"/>
              </a:spcAft>
              <a:buClr>
                <a:schemeClr val="dk1"/>
              </a:buClr>
              <a:buSzPts val="1800"/>
              <a:buNone/>
              <a:defRPr sz="1800"/>
            </a:lvl3pPr>
            <a:lvl4pPr indent="-228600" lvl="3" marL="1828800" algn="l">
              <a:lnSpc>
                <a:spcPct val="90000"/>
              </a:lnSpc>
              <a:spcBef>
                <a:spcPts val="1600"/>
              </a:spcBef>
              <a:spcAft>
                <a:spcPts val="0"/>
              </a:spcAft>
              <a:buClr>
                <a:schemeClr val="dk1"/>
              </a:buClr>
              <a:buSzPts val="1800"/>
              <a:buNone/>
              <a:defRPr sz="1800"/>
            </a:lvl4pPr>
            <a:lvl5pPr indent="-228600" lvl="4" marL="2286000" algn="l">
              <a:lnSpc>
                <a:spcPct val="90000"/>
              </a:lnSpc>
              <a:spcBef>
                <a:spcPts val="1600"/>
              </a:spcBef>
              <a:spcAft>
                <a:spcPts val="0"/>
              </a:spcAft>
              <a:buClr>
                <a:schemeClr val="dk1"/>
              </a:buClr>
              <a:buSzPts val="1800"/>
              <a:buNone/>
              <a:defRPr sz="1800"/>
            </a:lvl5pPr>
            <a:lvl6pPr indent="-342900" lvl="5" marL="2743200" algn="l">
              <a:lnSpc>
                <a:spcPct val="90000"/>
              </a:lnSpc>
              <a:spcBef>
                <a:spcPts val="1600"/>
              </a:spcBef>
              <a:spcAft>
                <a:spcPts val="0"/>
              </a:spcAft>
              <a:buClr>
                <a:schemeClr val="dk1"/>
              </a:buClr>
              <a:buSzPts val="1800"/>
              <a:buChar char="■"/>
              <a:defRPr/>
            </a:lvl6pPr>
            <a:lvl7pPr indent="-342900" lvl="6" marL="3200400" algn="l">
              <a:lnSpc>
                <a:spcPct val="90000"/>
              </a:lnSpc>
              <a:spcBef>
                <a:spcPts val="1600"/>
              </a:spcBef>
              <a:spcAft>
                <a:spcPts val="0"/>
              </a:spcAft>
              <a:buClr>
                <a:schemeClr val="dk1"/>
              </a:buClr>
              <a:buSzPts val="1800"/>
              <a:buChar char="●"/>
              <a:defRPr/>
            </a:lvl7pPr>
            <a:lvl8pPr indent="-342900" lvl="7" marL="3657600" algn="l">
              <a:lnSpc>
                <a:spcPct val="90000"/>
              </a:lnSpc>
              <a:spcBef>
                <a:spcPts val="1600"/>
              </a:spcBef>
              <a:spcAft>
                <a:spcPts val="0"/>
              </a:spcAft>
              <a:buClr>
                <a:schemeClr val="dk1"/>
              </a:buClr>
              <a:buSzPts val="1800"/>
              <a:buChar char="○"/>
              <a:defRPr/>
            </a:lvl8pPr>
            <a:lvl9pPr indent="-342900" lvl="8" marL="4114800" algn="l">
              <a:lnSpc>
                <a:spcPct val="90000"/>
              </a:lnSpc>
              <a:spcBef>
                <a:spcPts val="1600"/>
              </a:spcBef>
              <a:spcAft>
                <a:spcPts val="1600"/>
              </a:spcAft>
              <a:buClr>
                <a:schemeClr val="dk1"/>
              </a:buClr>
              <a:buSzPts val="1800"/>
              <a:buChar char="■"/>
              <a:defRPr/>
            </a:lvl9pPr>
          </a:lstStyle>
          <a:p/>
        </p:txBody>
      </p:sp>
      <p:sp>
        <p:nvSpPr>
          <p:cNvPr id="21" name="Google Shape;21;gb98d5c4561_0_63"/>
          <p:cNvSpPr txBox="1"/>
          <p:nvPr>
            <p:ph idx="6" type="body"/>
          </p:nvPr>
        </p:nvSpPr>
        <p:spPr>
          <a:xfrm>
            <a:off x="6444238" y="5210963"/>
            <a:ext cx="1813500" cy="7065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200"/>
              <a:buNone/>
              <a:defRPr sz="1200">
                <a:solidFill>
                  <a:schemeClr val="dk1"/>
                </a:solidFill>
              </a:defRPr>
            </a:lvl1pPr>
            <a:lvl2pPr indent="-228600" lvl="1" marL="914400" algn="l">
              <a:lnSpc>
                <a:spcPct val="90000"/>
              </a:lnSpc>
              <a:spcBef>
                <a:spcPts val="1600"/>
              </a:spcBef>
              <a:spcAft>
                <a:spcPts val="0"/>
              </a:spcAft>
              <a:buClr>
                <a:schemeClr val="dk1"/>
              </a:buClr>
              <a:buSzPts val="1100"/>
              <a:buNone/>
              <a:defRPr sz="1100"/>
            </a:lvl2pPr>
            <a:lvl3pPr indent="-228600" lvl="2" marL="1371600" algn="l">
              <a:lnSpc>
                <a:spcPct val="90000"/>
              </a:lnSpc>
              <a:spcBef>
                <a:spcPts val="1600"/>
              </a:spcBef>
              <a:spcAft>
                <a:spcPts val="0"/>
              </a:spcAft>
              <a:buClr>
                <a:schemeClr val="dk1"/>
              </a:buClr>
              <a:buSzPts val="1100"/>
              <a:buNone/>
              <a:defRPr sz="1100"/>
            </a:lvl3pPr>
            <a:lvl4pPr indent="-228600" lvl="3" marL="1828800" algn="l">
              <a:lnSpc>
                <a:spcPct val="90000"/>
              </a:lnSpc>
              <a:spcBef>
                <a:spcPts val="1600"/>
              </a:spcBef>
              <a:spcAft>
                <a:spcPts val="0"/>
              </a:spcAft>
              <a:buClr>
                <a:schemeClr val="dk1"/>
              </a:buClr>
              <a:buSzPts val="1100"/>
              <a:buNone/>
              <a:defRPr sz="1100"/>
            </a:lvl4pPr>
            <a:lvl5pPr indent="-228600" lvl="4" marL="2286000" algn="l">
              <a:lnSpc>
                <a:spcPct val="90000"/>
              </a:lnSpc>
              <a:spcBef>
                <a:spcPts val="1600"/>
              </a:spcBef>
              <a:spcAft>
                <a:spcPts val="0"/>
              </a:spcAft>
              <a:buClr>
                <a:schemeClr val="dk1"/>
              </a:buClr>
              <a:buSzPts val="1100"/>
              <a:buNone/>
              <a:defRPr sz="1100"/>
            </a:lvl5pPr>
            <a:lvl6pPr indent="-342900" lvl="5" marL="2743200" algn="l">
              <a:lnSpc>
                <a:spcPct val="90000"/>
              </a:lnSpc>
              <a:spcBef>
                <a:spcPts val="1600"/>
              </a:spcBef>
              <a:spcAft>
                <a:spcPts val="0"/>
              </a:spcAft>
              <a:buClr>
                <a:schemeClr val="dk1"/>
              </a:buClr>
              <a:buSzPts val="1800"/>
              <a:buChar char="■"/>
              <a:defRPr/>
            </a:lvl6pPr>
            <a:lvl7pPr indent="-342900" lvl="6" marL="3200400" algn="l">
              <a:lnSpc>
                <a:spcPct val="90000"/>
              </a:lnSpc>
              <a:spcBef>
                <a:spcPts val="1600"/>
              </a:spcBef>
              <a:spcAft>
                <a:spcPts val="0"/>
              </a:spcAft>
              <a:buClr>
                <a:schemeClr val="dk1"/>
              </a:buClr>
              <a:buSzPts val="1800"/>
              <a:buChar char="●"/>
              <a:defRPr/>
            </a:lvl7pPr>
            <a:lvl8pPr indent="-342900" lvl="7" marL="3657600" algn="l">
              <a:lnSpc>
                <a:spcPct val="90000"/>
              </a:lnSpc>
              <a:spcBef>
                <a:spcPts val="1600"/>
              </a:spcBef>
              <a:spcAft>
                <a:spcPts val="0"/>
              </a:spcAft>
              <a:buClr>
                <a:schemeClr val="dk1"/>
              </a:buClr>
              <a:buSzPts val="1800"/>
              <a:buChar char="○"/>
              <a:defRPr/>
            </a:lvl8pPr>
            <a:lvl9pPr indent="-342900" lvl="8" marL="4114800" algn="l">
              <a:lnSpc>
                <a:spcPct val="90000"/>
              </a:lnSpc>
              <a:spcBef>
                <a:spcPts val="1600"/>
              </a:spcBef>
              <a:spcAft>
                <a:spcPts val="1600"/>
              </a:spcAft>
              <a:buClr>
                <a:schemeClr val="dk1"/>
              </a:buClr>
              <a:buSzPts val="1800"/>
              <a:buChar char="■"/>
              <a:defRPr/>
            </a:lvl9pPr>
          </a:lstStyle>
          <a:p/>
        </p:txBody>
      </p:sp>
      <p:sp>
        <p:nvSpPr>
          <p:cNvPr id="22" name="Google Shape;22;gb98d5c4561_0_63"/>
          <p:cNvSpPr txBox="1"/>
          <p:nvPr>
            <p:ph idx="7" type="body"/>
          </p:nvPr>
        </p:nvSpPr>
        <p:spPr>
          <a:xfrm>
            <a:off x="8754400" y="4817717"/>
            <a:ext cx="1796400" cy="3021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3"/>
              </a:buClr>
              <a:buSzPts val="2000"/>
              <a:buNone/>
              <a:defRPr b="1" sz="2000">
                <a:solidFill>
                  <a:schemeClr val="accent3"/>
                </a:solidFill>
                <a:latin typeface="Calibri"/>
                <a:ea typeface="Calibri"/>
                <a:cs typeface="Calibri"/>
                <a:sym typeface="Calibri"/>
              </a:defRPr>
            </a:lvl1pPr>
            <a:lvl2pPr indent="-228600" lvl="1" marL="914400" algn="l">
              <a:lnSpc>
                <a:spcPct val="90000"/>
              </a:lnSpc>
              <a:spcBef>
                <a:spcPts val="1600"/>
              </a:spcBef>
              <a:spcAft>
                <a:spcPts val="0"/>
              </a:spcAft>
              <a:buClr>
                <a:schemeClr val="dk1"/>
              </a:buClr>
              <a:buSzPts val="1800"/>
              <a:buNone/>
              <a:defRPr sz="1800"/>
            </a:lvl2pPr>
            <a:lvl3pPr indent="-228600" lvl="2" marL="1371600" algn="l">
              <a:lnSpc>
                <a:spcPct val="90000"/>
              </a:lnSpc>
              <a:spcBef>
                <a:spcPts val="1600"/>
              </a:spcBef>
              <a:spcAft>
                <a:spcPts val="0"/>
              </a:spcAft>
              <a:buClr>
                <a:schemeClr val="dk1"/>
              </a:buClr>
              <a:buSzPts val="1800"/>
              <a:buNone/>
              <a:defRPr sz="1800"/>
            </a:lvl3pPr>
            <a:lvl4pPr indent="-228600" lvl="3" marL="1828800" algn="l">
              <a:lnSpc>
                <a:spcPct val="90000"/>
              </a:lnSpc>
              <a:spcBef>
                <a:spcPts val="1600"/>
              </a:spcBef>
              <a:spcAft>
                <a:spcPts val="0"/>
              </a:spcAft>
              <a:buClr>
                <a:schemeClr val="dk1"/>
              </a:buClr>
              <a:buSzPts val="1800"/>
              <a:buNone/>
              <a:defRPr sz="1800"/>
            </a:lvl4pPr>
            <a:lvl5pPr indent="-228600" lvl="4" marL="2286000" algn="l">
              <a:lnSpc>
                <a:spcPct val="90000"/>
              </a:lnSpc>
              <a:spcBef>
                <a:spcPts val="1600"/>
              </a:spcBef>
              <a:spcAft>
                <a:spcPts val="0"/>
              </a:spcAft>
              <a:buClr>
                <a:schemeClr val="dk1"/>
              </a:buClr>
              <a:buSzPts val="1800"/>
              <a:buNone/>
              <a:defRPr sz="1800"/>
            </a:lvl5pPr>
            <a:lvl6pPr indent="-342900" lvl="5" marL="2743200" algn="l">
              <a:lnSpc>
                <a:spcPct val="90000"/>
              </a:lnSpc>
              <a:spcBef>
                <a:spcPts val="1600"/>
              </a:spcBef>
              <a:spcAft>
                <a:spcPts val="0"/>
              </a:spcAft>
              <a:buClr>
                <a:schemeClr val="dk1"/>
              </a:buClr>
              <a:buSzPts val="1800"/>
              <a:buChar char="■"/>
              <a:defRPr/>
            </a:lvl6pPr>
            <a:lvl7pPr indent="-342900" lvl="6" marL="3200400" algn="l">
              <a:lnSpc>
                <a:spcPct val="90000"/>
              </a:lnSpc>
              <a:spcBef>
                <a:spcPts val="1600"/>
              </a:spcBef>
              <a:spcAft>
                <a:spcPts val="0"/>
              </a:spcAft>
              <a:buClr>
                <a:schemeClr val="dk1"/>
              </a:buClr>
              <a:buSzPts val="1800"/>
              <a:buChar char="●"/>
              <a:defRPr/>
            </a:lvl7pPr>
            <a:lvl8pPr indent="-342900" lvl="7" marL="3657600" algn="l">
              <a:lnSpc>
                <a:spcPct val="90000"/>
              </a:lnSpc>
              <a:spcBef>
                <a:spcPts val="1600"/>
              </a:spcBef>
              <a:spcAft>
                <a:spcPts val="0"/>
              </a:spcAft>
              <a:buClr>
                <a:schemeClr val="dk1"/>
              </a:buClr>
              <a:buSzPts val="1800"/>
              <a:buChar char="○"/>
              <a:defRPr/>
            </a:lvl8pPr>
            <a:lvl9pPr indent="-342900" lvl="8" marL="4114800" algn="l">
              <a:lnSpc>
                <a:spcPct val="90000"/>
              </a:lnSpc>
              <a:spcBef>
                <a:spcPts val="1600"/>
              </a:spcBef>
              <a:spcAft>
                <a:spcPts val="1600"/>
              </a:spcAft>
              <a:buClr>
                <a:schemeClr val="dk1"/>
              </a:buClr>
              <a:buSzPts val="1800"/>
              <a:buChar char="■"/>
              <a:defRPr/>
            </a:lvl9pPr>
          </a:lstStyle>
          <a:p/>
        </p:txBody>
      </p:sp>
      <p:sp>
        <p:nvSpPr>
          <p:cNvPr id="23" name="Google Shape;23;gb98d5c4561_0_63"/>
          <p:cNvSpPr txBox="1"/>
          <p:nvPr>
            <p:ph idx="8" type="body"/>
          </p:nvPr>
        </p:nvSpPr>
        <p:spPr>
          <a:xfrm>
            <a:off x="8754400" y="5210963"/>
            <a:ext cx="1813500" cy="7065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200"/>
              <a:buNone/>
              <a:defRPr sz="1200">
                <a:solidFill>
                  <a:schemeClr val="dk1"/>
                </a:solidFill>
              </a:defRPr>
            </a:lvl1pPr>
            <a:lvl2pPr indent="-228600" lvl="1" marL="914400" algn="l">
              <a:lnSpc>
                <a:spcPct val="90000"/>
              </a:lnSpc>
              <a:spcBef>
                <a:spcPts val="1600"/>
              </a:spcBef>
              <a:spcAft>
                <a:spcPts val="0"/>
              </a:spcAft>
              <a:buClr>
                <a:schemeClr val="dk1"/>
              </a:buClr>
              <a:buSzPts val="1100"/>
              <a:buNone/>
              <a:defRPr sz="1100"/>
            </a:lvl2pPr>
            <a:lvl3pPr indent="-228600" lvl="2" marL="1371600" algn="l">
              <a:lnSpc>
                <a:spcPct val="90000"/>
              </a:lnSpc>
              <a:spcBef>
                <a:spcPts val="1600"/>
              </a:spcBef>
              <a:spcAft>
                <a:spcPts val="0"/>
              </a:spcAft>
              <a:buClr>
                <a:schemeClr val="dk1"/>
              </a:buClr>
              <a:buSzPts val="1100"/>
              <a:buNone/>
              <a:defRPr sz="1100"/>
            </a:lvl3pPr>
            <a:lvl4pPr indent="-228600" lvl="3" marL="1828800" algn="l">
              <a:lnSpc>
                <a:spcPct val="90000"/>
              </a:lnSpc>
              <a:spcBef>
                <a:spcPts val="1600"/>
              </a:spcBef>
              <a:spcAft>
                <a:spcPts val="0"/>
              </a:spcAft>
              <a:buClr>
                <a:schemeClr val="dk1"/>
              </a:buClr>
              <a:buSzPts val="1100"/>
              <a:buNone/>
              <a:defRPr sz="1100"/>
            </a:lvl4pPr>
            <a:lvl5pPr indent="-228600" lvl="4" marL="2286000" algn="l">
              <a:lnSpc>
                <a:spcPct val="90000"/>
              </a:lnSpc>
              <a:spcBef>
                <a:spcPts val="1600"/>
              </a:spcBef>
              <a:spcAft>
                <a:spcPts val="0"/>
              </a:spcAft>
              <a:buClr>
                <a:schemeClr val="dk1"/>
              </a:buClr>
              <a:buSzPts val="1100"/>
              <a:buNone/>
              <a:defRPr sz="1100"/>
            </a:lvl5pPr>
            <a:lvl6pPr indent="-342900" lvl="5" marL="2743200" algn="l">
              <a:lnSpc>
                <a:spcPct val="90000"/>
              </a:lnSpc>
              <a:spcBef>
                <a:spcPts val="1600"/>
              </a:spcBef>
              <a:spcAft>
                <a:spcPts val="0"/>
              </a:spcAft>
              <a:buClr>
                <a:schemeClr val="dk1"/>
              </a:buClr>
              <a:buSzPts val="1800"/>
              <a:buChar char="■"/>
              <a:defRPr/>
            </a:lvl6pPr>
            <a:lvl7pPr indent="-342900" lvl="6" marL="3200400" algn="l">
              <a:lnSpc>
                <a:spcPct val="90000"/>
              </a:lnSpc>
              <a:spcBef>
                <a:spcPts val="1600"/>
              </a:spcBef>
              <a:spcAft>
                <a:spcPts val="0"/>
              </a:spcAft>
              <a:buClr>
                <a:schemeClr val="dk1"/>
              </a:buClr>
              <a:buSzPts val="1800"/>
              <a:buChar char="●"/>
              <a:defRPr/>
            </a:lvl7pPr>
            <a:lvl8pPr indent="-342900" lvl="7" marL="3657600" algn="l">
              <a:lnSpc>
                <a:spcPct val="90000"/>
              </a:lnSpc>
              <a:spcBef>
                <a:spcPts val="1600"/>
              </a:spcBef>
              <a:spcAft>
                <a:spcPts val="0"/>
              </a:spcAft>
              <a:buClr>
                <a:schemeClr val="dk1"/>
              </a:buClr>
              <a:buSzPts val="1800"/>
              <a:buChar char="○"/>
              <a:defRPr/>
            </a:lvl8pPr>
            <a:lvl9pPr indent="-342900" lvl="8" marL="4114800" algn="l">
              <a:lnSpc>
                <a:spcPct val="90000"/>
              </a:lnSpc>
              <a:spcBef>
                <a:spcPts val="1600"/>
              </a:spcBef>
              <a:spcAft>
                <a:spcPts val="1600"/>
              </a:spcAft>
              <a:buClr>
                <a:schemeClr val="dk1"/>
              </a:buClr>
              <a:buSzPts val="1800"/>
              <a:buChar char="■"/>
              <a:defRPr/>
            </a:lvl9pPr>
          </a:lstStyle>
          <a:p/>
        </p:txBody>
      </p:sp>
      <p:sp>
        <p:nvSpPr>
          <p:cNvPr id="24" name="Google Shape;24;gb98d5c4561_0_6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Tree>
  </p:cSld>
  <p:clrMapOvr>
    <a:masterClrMapping/>
  </p:clrMapOvr>
  <p:extLst>
    <p:ext uri="{DCECCB84-F9BA-43D5-87BE-67443E8EF086}">
      <p15:sldGuideLst>
        <p15:guide id="1" pos="1920">
          <p15:clr>
            <a:srgbClr val="FBAE40"/>
          </p15:clr>
        </p15:guide>
        <p15:guide id="2" pos="3840">
          <p15:clr>
            <a:srgbClr val="FBAE40"/>
          </p15:clr>
        </p15:guide>
        <p15:guide id="3" pos="5760">
          <p15:clr>
            <a:srgbClr val="FBAE40"/>
          </p15:clr>
        </p15:guide>
        <p15:guide id="4" pos="3984">
          <p15:clr>
            <a:srgbClr val="5ACBF0"/>
          </p15:clr>
        </p15:guide>
        <p15:guide id="5" pos="3696">
          <p15:clr>
            <a:srgbClr val="5ACBF0"/>
          </p15:clr>
        </p15:guide>
        <p15:guide id="6" pos="2064">
          <p15:clr>
            <a:srgbClr val="5ACBF0"/>
          </p15:clr>
        </p15:guide>
        <p15:guide id="7" pos="1776">
          <p15:clr>
            <a:srgbClr val="5ACBF0"/>
          </p15:clr>
        </p15:guide>
        <p15:guide id="8" pos="5616">
          <p15:clr>
            <a:srgbClr val="5ACBF0"/>
          </p15:clr>
        </p15:guide>
        <p15:guide id="9" pos="5904">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5" name="Shape 25"/>
        <p:cNvGrpSpPr/>
        <p:nvPr/>
      </p:nvGrpSpPr>
      <p:grpSpPr>
        <a:xfrm>
          <a:off x="0" y="0"/>
          <a:ext cx="0" cy="0"/>
          <a:chOff x="0" y="0"/>
          <a:chExt cx="0" cy="0"/>
        </a:xfrm>
      </p:grpSpPr>
      <p:sp>
        <p:nvSpPr>
          <p:cNvPr id="26" name="Google Shape;26;gb98d5c4561_0_55"/>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7" name="Shape 27"/>
        <p:cNvGrpSpPr/>
        <p:nvPr/>
      </p:nvGrpSpPr>
      <p:grpSpPr>
        <a:xfrm>
          <a:off x="0" y="0"/>
          <a:ext cx="0" cy="0"/>
          <a:chOff x="0" y="0"/>
          <a:chExt cx="0" cy="0"/>
        </a:xfrm>
      </p:grpSpPr>
      <p:cxnSp>
        <p:nvCxnSpPr>
          <p:cNvPr id="28" name="Google Shape;28;gb98d5c4561_0_4"/>
          <p:cNvCxnSpPr/>
          <p:nvPr/>
        </p:nvCxnSpPr>
        <p:spPr>
          <a:xfrm>
            <a:off x="9343647" y="4235850"/>
            <a:ext cx="749700" cy="0"/>
          </a:xfrm>
          <a:prstGeom prst="straightConnector1">
            <a:avLst/>
          </a:prstGeom>
          <a:noFill/>
          <a:ln cap="flat" cmpd="sng" w="76200">
            <a:solidFill>
              <a:schemeClr val="lt2"/>
            </a:solidFill>
            <a:prstDash val="solid"/>
            <a:round/>
            <a:headEnd len="sm" w="sm" type="none"/>
            <a:tailEnd len="sm" w="sm" type="none"/>
          </a:ln>
        </p:spPr>
      </p:cxnSp>
      <p:cxnSp>
        <p:nvCxnSpPr>
          <p:cNvPr id="29" name="Google Shape;29;gb98d5c4561_0_4"/>
          <p:cNvCxnSpPr/>
          <p:nvPr/>
        </p:nvCxnSpPr>
        <p:spPr>
          <a:xfrm>
            <a:off x="2100047" y="4211002"/>
            <a:ext cx="749700" cy="0"/>
          </a:xfrm>
          <a:prstGeom prst="straightConnector1">
            <a:avLst/>
          </a:prstGeom>
          <a:noFill/>
          <a:ln cap="flat" cmpd="sng" w="76200">
            <a:solidFill>
              <a:schemeClr val="lt2"/>
            </a:solidFill>
            <a:prstDash val="solid"/>
            <a:round/>
            <a:headEnd len="sm" w="sm" type="none"/>
            <a:tailEnd len="sm" w="sm" type="none"/>
          </a:ln>
        </p:spPr>
      </p:cxnSp>
      <p:grpSp>
        <p:nvGrpSpPr>
          <p:cNvPr id="30" name="Google Shape;30;gb98d5c4561_0_4"/>
          <p:cNvGrpSpPr/>
          <p:nvPr/>
        </p:nvGrpSpPr>
        <p:grpSpPr>
          <a:xfrm>
            <a:off x="1338858" y="1362666"/>
            <a:ext cx="9515557" cy="203195"/>
            <a:chOff x="1346429" y="1011300"/>
            <a:chExt cx="6452100" cy="152400"/>
          </a:xfrm>
        </p:grpSpPr>
        <p:cxnSp>
          <p:nvCxnSpPr>
            <p:cNvPr id="31" name="Google Shape;31;gb98d5c4561_0_4"/>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32" name="Google Shape;32;gb98d5c4561_0_4"/>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33" name="Google Shape;33;gb98d5c4561_0_4"/>
          <p:cNvGrpSpPr/>
          <p:nvPr/>
        </p:nvGrpSpPr>
        <p:grpSpPr>
          <a:xfrm>
            <a:off x="1338868" y="5292001"/>
            <a:ext cx="9515557" cy="203195"/>
            <a:chOff x="1346435" y="3969088"/>
            <a:chExt cx="6452100" cy="152400"/>
          </a:xfrm>
        </p:grpSpPr>
        <p:cxnSp>
          <p:nvCxnSpPr>
            <p:cNvPr id="34" name="Google Shape;34;gb98d5c4561_0_4"/>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35" name="Google Shape;35;gb98d5c4561_0_4"/>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36" name="Google Shape;36;gb98d5c4561_0_4"/>
          <p:cNvSpPr txBox="1"/>
          <p:nvPr>
            <p:ph type="ctrTitle"/>
          </p:nvPr>
        </p:nvSpPr>
        <p:spPr>
          <a:xfrm>
            <a:off x="1338867" y="2335685"/>
            <a:ext cx="9515700" cy="13632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7200"/>
              <a:buNone/>
              <a:defRPr sz="7200"/>
            </a:lvl1pPr>
            <a:lvl2pPr lvl="1" algn="ctr">
              <a:lnSpc>
                <a:spcPct val="100000"/>
              </a:lnSpc>
              <a:spcBef>
                <a:spcPts val="0"/>
              </a:spcBef>
              <a:spcAft>
                <a:spcPts val="0"/>
              </a:spcAft>
              <a:buSzPts val="7200"/>
              <a:buNone/>
              <a:defRPr sz="7200"/>
            </a:lvl2pPr>
            <a:lvl3pPr lvl="2" algn="ctr">
              <a:lnSpc>
                <a:spcPct val="100000"/>
              </a:lnSpc>
              <a:spcBef>
                <a:spcPts val="0"/>
              </a:spcBef>
              <a:spcAft>
                <a:spcPts val="0"/>
              </a:spcAft>
              <a:buSzPts val="7200"/>
              <a:buNone/>
              <a:defRPr sz="7200"/>
            </a:lvl3pPr>
            <a:lvl4pPr lvl="3" algn="ctr">
              <a:lnSpc>
                <a:spcPct val="100000"/>
              </a:lnSpc>
              <a:spcBef>
                <a:spcPts val="0"/>
              </a:spcBef>
              <a:spcAft>
                <a:spcPts val="0"/>
              </a:spcAft>
              <a:buSzPts val="7200"/>
              <a:buNone/>
              <a:defRPr sz="7200"/>
            </a:lvl4pPr>
            <a:lvl5pPr lvl="4" algn="ctr">
              <a:lnSpc>
                <a:spcPct val="100000"/>
              </a:lnSpc>
              <a:spcBef>
                <a:spcPts val="0"/>
              </a:spcBef>
              <a:spcAft>
                <a:spcPts val="0"/>
              </a:spcAft>
              <a:buSzPts val="7200"/>
              <a:buNone/>
              <a:defRPr sz="7200"/>
            </a:lvl5pPr>
            <a:lvl6pPr lvl="5" algn="ctr">
              <a:lnSpc>
                <a:spcPct val="100000"/>
              </a:lnSpc>
              <a:spcBef>
                <a:spcPts val="0"/>
              </a:spcBef>
              <a:spcAft>
                <a:spcPts val="0"/>
              </a:spcAft>
              <a:buSzPts val="7200"/>
              <a:buNone/>
              <a:defRPr sz="7200"/>
            </a:lvl6pPr>
            <a:lvl7pPr lvl="6" algn="ctr">
              <a:lnSpc>
                <a:spcPct val="100000"/>
              </a:lnSpc>
              <a:spcBef>
                <a:spcPts val="0"/>
              </a:spcBef>
              <a:spcAft>
                <a:spcPts val="0"/>
              </a:spcAft>
              <a:buSzPts val="7200"/>
              <a:buNone/>
              <a:defRPr sz="7200"/>
            </a:lvl7pPr>
            <a:lvl8pPr lvl="7" algn="ctr">
              <a:lnSpc>
                <a:spcPct val="100000"/>
              </a:lnSpc>
              <a:spcBef>
                <a:spcPts val="0"/>
              </a:spcBef>
              <a:spcAft>
                <a:spcPts val="0"/>
              </a:spcAft>
              <a:buSzPts val="7200"/>
              <a:buNone/>
              <a:defRPr sz="7200"/>
            </a:lvl8pPr>
            <a:lvl9pPr lvl="8" algn="ctr">
              <a:lnSpc>
                <a:spcPct val="100000"/>
              </a:lnSpc>
              <a:spcBef>
                <a:spcPts val="0"/>
              </a:spcBef>
              <a:spcAft>
                <a:spcPts val="0"/>
              </a:spcAft>
              <a:buSzPts val="7200"/>
              <a:buNone/>
              <a:defRPr sz="7200"/>
            </a:lvl9pPr>
          </a:lstStyle>
          <a:p/>
        </p:txBody>
      </p:sp>
      <p:sp>
        <p:nvSpPr>
          <p:cNvPr id="37" name="Google Shape;37;gb98d5c4561_0_4"/>
          <p:cNvSpPr txBox="1"/>
          <p:nvPr>
            <p:ph idx="1" type="subTitle"/>
          </p:nvPr>
        </p:nvSpPr>
        <p:spPr>
          <a:xfrm>
            <a:off x="2849633" y="3800052"/>
            <a:ext cx="6494100" cy="10569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3200"/>
              <a:buNone/>
              <a:defRPr sz="3200"/>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p:txBody>
      </p:sp>
      <p:sp>
        <p:nvSpPr>
          <p:cNvPr id="38" name="Google Shape;38;gb98d5c4561_0_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9" name="Shape 39"/>
        <p:cNvGrpSpPr/>
        <p:nvPr/>
      </p:nvGrpSpPr>
      <p:grpSpPr>
        <a:xfrm>
          <a:off x="0" y="0"/>
          <a:ext cx="0" cy="0"/>
          <a:chOff x="0" y="0"/>
          <a:chExt cx="0" cy="0"/>
        </a:xfrm>
      </p:grpSpPr>
      <p:sp>
        <p:nvSpPr>
          <p:cNvPr id="40" name="Google Shape;40;gb98d5c4561_0_16"/>
          <p:cNvSpPr/>
          <p:nvPr/>
        </p:nvSpPr>
        <p:spPr>
          <a:xfrm>
            <a:off x="-67" y="3429200"/>
            <a:ext cx="12192000" cy="3428700"/>
          </a:xfrm>
          <a:prstGeom prst="rect">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gb98d5c4561_0_16"/>
          <p:cNvSpPr txBox="1"/>
          <p:nvPr>
            <p:ph type="title"/>
          </p:nvPr>
        </p:nvSpPr>
        <p:spPr>
          <a:xfrm>
            <a:off x="415600" y="1086400"/>
            <a:ext cx="11428500" cy="1256100"/>
          </a:xfrm>
          <a:prstGeom prst="rect">
            <a:avLst/>
          </a:prstGeom>
          <a:noFill/>
          <a:ln>
            <a:noFill/>
          </a:ln>
        </p:spPr>
        <p:txBody>
          <a:bodyPr anchorCtr="0" anchor="ctr" bIns="121900" lIns="121900" spcFirstLastPara="1" rIns="121900" wrap="square" tIns="121900">
            <a:normAutofit/>
          </a:bodyPr>
          <a:lstStyle>
            <a:lvl1pPr lvl="0" algn="ctr">
              <a:lnSpc>
                <a:spcPct val="100000"/>
              </a:lnSpc>
              <a:spcBef>
                <a:spcPts val="0"/>
              </a:spcBef>
              <a:spcAft>
                <a:spcPts val="0"/>
              </a:spcAft>
              <a:buSzPts val="4800"/>
              <a:buNone/>
              <a:defRPr/>
            </a:lvl1pPr>
            <a:lvl2pPr lvl="1" algn="ctr">
              <a:lnSpc>
                <a:spcPct val="100000"/>
              </a:lnSpc>
              <a:spcBef>
                <a:spcPts val="0"/>
              </a:spcBef>
              <a:spcAft>
                <a:spcPts val="0"/>
              </a:spcAft>
              <a:buSzPts val="4800"/>
              <a:buNone/>
              <a:defRPr/>
            </a:lvl2pPr>
            <a:lvl3pPr lvl="2" algn="ctr">
              <a:lnSpc>
                <a:spcPct val="100000"/>
              </a:lnSpc>
              <a:spcBef>
                <a:spcPts val="0"/>
              </a:spcBef>
              <a:spcAft>
                <a:spcPts val="0"/>
              </a:spcAft>
              <a:buSzPts val="4800"/>
              <a:buNone/>
              <a:defRPr/>
            </a:lvl3pPr>
            <a:lvl4pPr lvl="3" algn="ctr">
              <a:lnSpc>
                <a:spcPct val="100000"/>
              </a:lnSpc>
              <a:spcBef>
                <a:spcPts val="0"/>
              </a:spcBef>
              <a:spcAft>
                <a:spcPts val="0"/>
              </a:spcAft>
              <a:buSzPts val="4800"/>
              <a:buNone/>
              <a:defRPr/>
            </a:lvl4pPr>
            <a:lvl5pPr lvl="4" algn="ctr">
              <a:lnSpc>
                <a:spcPct val="100000"/>
              </a:lnSpc>
              <a:spcBef>
                <a:spcPts val="0"/>
              </a:spcBef>
              <a:spcAft>
                <a:spcPts val="0"/>
              </a:spcAft>
              <a:buSzPts val="4800"/>
              <a:buNone/>
              <a:defRPr/>
            </a:lvl5pPr>
            <a:lvl6pPr lvl="5" algn="ctr">
              <a:lnSpc>
                <a:spcPct val="100000"/>
              </a:lnSpc>
              <a:spcBef>
                <a:spcPts val="0"/>
              </a:spcBef>
              <a:spcAft>
                <a:spcPts val="0"/>
              </a:spcAft>
              <a:buSzPts val="4800"/>
              <a:buNone/>
              <a:defRPr/>
            </a:lvl6pPr>
            <a:lvl7pPr lvl="6" algn="ctr">
              <a:lnSpc>
                <a:spcPct val="100000"/>
              </a:lnSpc>
              <a:spcBef>
                <a:spcPts val="0"/>
              </a:spcBef>
              <a:spcAft>
                <a:spcPts val="0"/>
              </a:spcAft>
              <a:buSzPts val="4800"/>
              <a:buNone/>
              <a:defRPr/>
            </a:lvl7pPr>
            <a:lvl8pPr lvl="7" algn="ctr">
              <a:lnSpc>
                <a:spcPct val="100000"/>
              </a:lnSpc>
              <a:spcBef>
                <a:spcPts val="0"/>
              </a:spcBef>
              <a:spcAft>
                <a:spcPts val="0"/>
              </a:spcAft>
              <a:buSzPts val="4800"/>
              <a:buNone/>
              <a:defRPr/>
            </a:lvl8pPr>
            <a:lvl9pPr lvl="8" algn="ctr">
              <a:lnSpc>
                <a:spcPct val="100000"/>
              </a:lnSpc>
              <a:spcBef>
                <a:spcPts val="0"/>
              </a:spcBef>
              <a:spcAft>
                <a:spcPts val="0"/>
              </a:spcAft>
              <a:buSzPts val="4800"/>
              <a:buNone/>
              <a:defRPr/>
            </a:lvl9pPr>
          </a:lstStyle>
          <a:p/>
        </p:txBody>
      </p:sp>
      <p:sp>
        <p:nvSpPr>
          <p:cNvPr id="42" name="Google Shape;42;gb98d5c4561_0_16"/>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l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3" name="Shape 43"/>
        <p:cNvGrpSpPr/>
        <p:nvPr/>
      </p:nvGrpSpPr>
      <p:grpSpPr>
        <a:xfrm>
          <a:off x="0" y="0"/>
          <a:ext cx="0" cy="0"/>
          <a:chOff x="0" y="0"/>
          <a:chExt cx="0" cy="0"/>
        </a:xfrm>
      </p:grpSpPr>
      <p:sp>
        <p:nvSpPr>
          <p:cNvPr id="44" name="Google Shape;44;gb98d5c4561_0_20"/>
          <p:cNvSpPr/>
          <p:nvPr/>
        </p:nvSpPr>
        <p:spPr>
          <a:xfrm>
            <a:off x="-100" y="6727600"/>
            <a:ext cx="12192000" cy="130500"/>
          </a:xfrm>
          <a:prstGeom prst="rect">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gb98d5c4561_0_20"/>
          <p:cNvSpPr txBox="1"/>
          <p:nvPr>
            <p:ph type="title"/>
          </p:nvPr>
        </p:nvSpPr>
        <p:spPr>
          <a:xfrm>
            <a:off x="415600" y="593367"/>
            <a:ext cx="11360700" cy="9432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48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46" name="Google Shape;46;gb98d5c4561_0_20"/>
          <p:cNvSpPr txBox="1"/>
          <p:nvPr>
            <p:ph idx="1" type="body"/>
          </p:nvPr>
        </p:nvSpPr>
        <p:spPr>
          <a:xfrm>
            <a:off x="415600" y="1688433"/>
            <a:ext cx="11360700" cy="44037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47" name="Google Shape;47;gb98d5c4561_0_2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8" name="Shape 48"/>
        <p:cNvGrpSpPr/>
        <p:nvPr/>
      </p:nvGrpSpPr>
      <p:grpSpPr>
        <a:xfrm>
          <a:off x="0" y="0"/>
          <a:ext cx="0" cy="0"/>
          <a:chOff x="0" y="0"/>
          <a:chExt cx="0" cy="0"/>
        </a:xfrm>
      </p:grpSpPr>
      <p:sp>
        <p:nvSpPr>
          <p:cNvPr id="49" name="Google Shape;49;gb98d5c4561_0_25"/>
          <p:cNvSpPr txBox="1"/>
          <p:nvPr>
            <p:ph type="title"/>
          </p:nvPr>
        </p:nvSpPr>
        <p:spPr>
          <a:xfrm>
            <a:off x="415600" y="593367"/>
            <a:ext cx="11360700" cy="9432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48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50" name="Google Shape;50;gb98d5c4561_0_25"/>
          <p:cNvSpPr txBox="1"/>
          <p:nvPr>
            <p:ph idx="1" type="body"/>
          </p:nvPr>
        </p:nvSpPr>
        <p:spPr>
          <a:xfrm>
            <a:off x="415600" y="1688233"/>
            <a:ext cx="5333100" cy="44037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51" name="Google Shape;51;gb98d5c4561_0_25"/>
          <p:cNvSpPr txBox="1"/>
          <p:nvPr>
            <p:ph idx="2" type="body"/>
          </p:nvPr>
        </p:nvSpPr>
        <p:spPr>
          <a:xfrm>
            <a:off x="6443200" y="1688233"/>
            <a:ext cx="5333100" cy="44037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52" name="Google Shape;52;gb98d5c4561_0_25"/>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gb98d5c4561_0_30"/>
          <p:cNvSpPr txBox="1"/>
          <p:nvPr>
            <p:ph type="title"/>
          </p:nvPr>
        </p:nvSpPr>
        <p:spPr>
          <a:xfrm>
            <a:off x="415600" y="593367"/>
            <a:ext cx="11360700" cy="9432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4800"/>
              <a:buNone/>
              <a:defRPr/>
            </a:lvl1pPr>
            <a:lvl2pPr lvl="1" algn="l">
              <a:lnSpc>
                <a:spcPct val="100000"/>
              </a:lnSpc>
              <a:spcBef>
                <a:spcPts val="0"/>
              </a:spcBef>
              <a:spcAft>
                <a:spcPts val="0"/>
              </a:spcAft>
              <a:buSzPts val="4800"/>
              <a:buNone/>
              <a:defRPr/>
            </a:lvl2pPr>
            <a:lvl3pPr lvl="2" algn="l">
              <a:lnSpc>
                <a:spcPct val="100000"/>
              </a:lnSpc>
              <a:spcBef>
                <a:spcPts val="0"/>
              </a:spcBef>
              <a:spcAft>
                <a:spcPts val="0"/>
              </a:spcAft>
              <a:buSzPts val="4800"/>
              <a:buNone/>
              <a:defRPr/>
            </a:lvl3pPr>
            <a:lvl4pPr lvl="3" algn="l">
              <a:lnSpc>
                <a:spcPct val="100000"/>
              </a:lnSpc>
              <a:spcBef>
                <a:spcPts val="0"/>
              </a:spcBef>
              <a:spcAft>
                <a:spcPts val="0"/>
              </a:spcAft>
              <a:buSzPts val="4800"/>
              <a:buNone/>
              <a:defRPr/>
            </a:lvl4pPr>
            <a:lvl5pPr lvl="4" algn="l">
              <a:lnSpc>
                <a:spcPct val="100000"/>
              </a:lnSpc>
              <a:spcBef>
                <a:spcPts val="0"/>
              </a:spcBef>
              <a:spcAft>
                <a:spcPts val="0"/>
              </a:spcAft>
              <a:buSzPts val="4800"/>
              <a:buNone/>
              <a:defRPr/>
            </a:lvl5pPr>
            <a:lvl6pPr lvl="5" algn="l">
              <a:lnSpc>
                <a:spcPct val="100000"/>
              </a:lnSpc>
              <a:spcBef>
                <a:spcPts val="0"/>
              </a:spcBef>
              <a:spcAft>
                <a:spcPts val="0"/>
              </a:spcAft>
              <a:buSzPts val="4800"/>
              <a:buNone/>
              <a:defRPr/>
            </a:lvl6pPr>
            <a:lvl7pPr lvl="6" algn="l">
              <a:lnSpc>
                <a:spcPct val="100000"/>
              </a:lnSpc>
              <a:spcBef>
                <a:spcPts val="0"/>
              </a:spcBef>
              <a:spcAft>
                <a:spcPts val="0"/>
              </a:spcAft>
              <a:buSzPts val="4800"/>
              <a:buNone/>
              <a:defRPr/>
            </a:lvl7pPr>
            <a:lvl8pPr lvl="7" algn="l">
              <a:lnSpc>
                <a:spcPct val="100000"/>
              </a:lnSpc>
              <a:spcBef>
                <a:spcPts val="0"/>
              </a:spcBef>
              <a:spcAft>
                <a:spcPts val="0"/>
              </a:spcAft>
              <a:buSzPts val="4800"/>
              <a:buNone/>
              <a:defRPr/>
            </a:lvl8pPr>
            <a:lvl9pPr lvl="8" algn="l">
              <a:lnSpc>
                <a:spcPct val="100000"/>
              </a:lnSpc>
              <a:spcBef>
                <a:spcPts val="0"/>
              </a:spcBef>
              <a:spcAft>
                <a:spcPts val="0"/>
              </a:spcAft>
              <a:buSzPts val="4800"/>
              <a:buNone/>
              <a:defRPr/>
            </a:lvl9pPr>
          </a:lstStyle>
          <a:p/>
        </p:txBody>
      </p:sp>
      <p:sp>
        <p:nvSpPr>
          <p:cNvPr id="55" name="Google Shape;55;gb98d5c4561_0_3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6" name="Shape 56"/>
        <p:cNvGrpSpPr/>
        <p:nvPr/>
      </p:nvGrpSpPr>
      <p:grpSpPr>
        <a:xfrm>
          <a:off x="0" y="0"/>
          <a:ext cx="0" cy="0"/>
          <a:chOff x="0" y="0"/>
          <a:chExt cx="0" cy="0"/>
        </a:xfrm>
      </p:grpSpPr>
      <p:sp>
        <p:nvSpPr>
          <p:cNvPr id="57" name="Google Shape;57;gb98d5c4561_0_33"/>
          <p:cNvSpPr txBox="1"/>
          <p:nvPr>
            <p:ph type="title"/>
          </p:nvPr>
        </p:nvSpPr>
        <p:spPr>
          <a:xfrm>
            <a:off x="415600" y="740800"/>
            <a:ext cx="3744000" cy="1007700"/>
          </a:xfrm>
          <a:prstGeom prst="rect">
            <a:avLst/>
          </a:prstGeom>
          <a:noFill/>
          <a:ln>
            <a:noFill/>
          </a:ln>
        </p:spPr>
        <p:txBody>
          <a:bodyPr anchorCtr="0" anchor="b" bIns="121900" lIns="121900" spcFirstLastPara="1" rIns="121900" wrap="square" tIns="12190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p:txBody>
      </p:sp>
      <p:sp>
        <p:nvSpPr>
          <p:cNvPr id="58" name="Google Shape;58;gb98d5c4561_0_33"/>
          <p:cNvSpPr txBox="1"/>
          <p:nvPr>
            <p:ph idx="1" type="body"/>
          </p:nvPr>
        </p:nvSpPr>
        <p:spPr>
          <a:xfrm>
            <a:off x="415600" y="1852800"/>
            <a:ext cx="3744000" cy="4239300"/>
          </a:xfrm>
          <a:prstGeom prst="rect">
            <a:avLst/>
          </a:prstGeom>
          <a:noFill/>
          <a:ln>
            <a:noFill/>
          </a:ln>
        </p:spPr>
        <p:txBody>
          <a:bodyPr anchorCtr="0" anchor="t" bIns="121900" lIns="121900" spcFirstLastPara="1" rIns="121900" wrap="square" tIns="121900">
            <a:normAutofit/>
          </a:bodyPr>
          <a:lstStyle>
            <a:lvl1pPr indent="-330200" lvl="0" marL="457200" algn="l">
              <a:lnSpc>
                <a:spcPct val="115000"/>
              </a:lnSpc>
              <a:spcBef>
                <a:spcPts val="0"/>
              </a:spcBef>
              <a:spcAft>
                <a:spcPts val="0"/>
              </a:spcAft>
              <a:buSzPts val="1600"/>
              <a:buChar char="●"/>
              <a:defRPr sz="16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59" name="Google Shape;59;gb98d5c4561_0_3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tropic">
    <p:bg>
      <p:bgPr>
        <a:solidFill>
          <a:schemeClr val="lt1"/>
        </a:solidFill>
      </p:bgPr>
    </p:bg>
    <p:spTree>
      <p:nvGrpSpPr>
        <p:cNvPr id="5" name="Shape 5"/>
        <p:cNvGrpSpPr/>
        <p:nvPr/>
      </p:nvGrpSpPr>
      <p:grpSpPr>
        <a:xfrm>
          <a:off x="0" y="0"/>
          <a:ext cx="0" cy="0"/>
          <a:chOff x="0" y="0"/>
          <a:chExt cx="0" cy="0"/>
        </a:xfrm>
      </p:grpSpPr>
      <p:sp>
        <p:nvSpPr>
          <p:cNvPr id="6" name="Google Shape;6;gb98d5c4561_0_0"/>
          <p:cNvSpPr txBox="1"/>
          <p:nvPr>
            <p:ph type="title"/>
          </p:nvPr>
        </p:nvSpPr>
        <p:spPr>
          <a:xfrm>
            <a:off x="415600" y="593367"/>
            <a:ext cx="11360700" cy="943200"/>
          </a:xfrm>
          <a:prstGeom prst="rect">
            <a:avLst/>
          </a:prstGeom>
          <a:noFill/>
          <a:ln>
            <a:noFill/>
          </a:ln>
        </p:spPr>
        <p:txBody>
          <a:bodyPr anchorCtr="0" anchor="t" bIns="121900" lIns="121900" spcFirstLastPara="1" rIns="121900" wrap="square" tIns="121900">
            <a:normAutofit/>
          </a:bodyPr>
          <a:lstStyle>
            <a:lvl1pPr lvl="0" marR="0" rtl="0" algn="l">
              <a:lnSpc>
                <a:spcPct val="100000"/>
              </a:lnSpc>
              <a:spcBef>
                <a:spcPts val="0"/>
              </a:spcBef>
              <a:spcAft>
                <a:spcPts val="0"/>
              </a:spcAft>
              <a:buClr>
                <a:schemeClr val="accent1"/>
              </a:buClr>
              <a:buSzPts val="4800"/>
              <a:buFont typeface="PT Sans Narrow"/>
              <a:buNone/>
              <a:defRPr b="1" i="0" sz="4800" u="none" cap="none" strike="noStrike">
                <a:solidFill>
                  <a:schemeClr val="accent1"/>
                </a:solidFill>
                <a:latin typeface="PT Sans Narrow"/>
                <a:ea typeface="PT Sans Narrow"/>
                <a:cs typeface="PT Sans Narrow"/>
                <a:sym typeface="PT Sans Narrow"/>
              </a:defRPr>
            </a:lvl1pPr>
            <a:lvl2pPr lvl="1" marR="0" rtl="0" algn="l">
              <a:lnSpc>
                <a:spcPct val="100000"/>
              </a:lnSpc>
              <a:spcBef>
                <a:spcPts val="0"/>
              </a:spcBef>
              <a:spcAft>
                <a:spcPts val="0"/>
              </a:spcAft>
              <a:buClr>
                <a:schemeClr val="accent1"/>
              </a:buClr>
              <a:buSzPts val="4800"/>
              <a:buFont typeface="PT Sans Narrow"/>
              <a:buNone/>
              <a:defRPr b="1" i="0" sz="4800" u="none" cap="none" strike="noStrike">
                <a:solidFill>
                  <a:schemeClr val="accent1"/>
                </a:solidFill>
                <a:latin typeface="PT Sans Narrow"/>
                <a:ea typeface="PT Sans Narrow"/>
                <a:cs typeface="PT Sans Narrow"/>
                <a:sym typeface="PT Sans Narrow"/>
              </a:defRPr>
            </a:lvl2pPr>
            <a:lvl3pPr lvl="2" marR="0" rtl="0" algn="l">
              <a:lnSpc>
                <a:spcPct val="100000"/>
              </a:lnSpc>
              <a:spcBef>
                <a:spcPts val="0"/>
              </a:spcBef>
              <a:spcAft>
                <a:spcPts val="0"/>
              </a:spcAft>
              <a:buClr>
                <a:schemeClr val="accent1"/>
              </a:buClr>
              <a:buSzPts val="4800"/>
              <a:buFont typeface="PT Sans Narrow"/>
              <a:buNone/>
              <a:defRPr b="1" i="0" sz="4800" u="none" cap="none" strike="noStrike">
                <a:solidFill>
                  <a:schemeClr val="accent1"/>
                </a:solidFill>
                <a:latin typeface="PT Sans Narrow"/>
                <a:ea typeface="PT Sans Narrow"/>
                <a:cs typeface="PT Sans Narrow"/>
                <a:sym typeface="PT Sans Narrow"/>
              </a:defRPr>
            </a:lvl3pPr>
            <a:lvl4pPr lvl="3" marR="0" rtl="0" algn="l">
              <a:lnSpc>
                <a:spcPct val="100000"/>
              </a:lnSpc>
              <a:spcBef>
                <a:spcPts val="0"/>
              </a:spcBef>
              <a:spcAft>
                <a:spcPts val="0"/>
              </a:spcAft>
              <a:buClr>
                <a:schemeClr val="accent1"/>
              </a:buClr>
              <a:buSzPts val="4800"/>
              <a:buFont typeface="PT Sans Narrow"/>
              <a:buNone/>
              <a:defRPr b="1" i="0" sz="4800" u="none" cap="none" strike="noStrike">
                <a:solidFill>
                  <a:schemeClr val="accent1"/>
                </a:solidFill>
                <a:latin typeface="PT Sans Narrow"/>
                <a:ea typeface="PT Sans Narrow"/>
                <a:cs typeface="PT Sans Narrow"/>
                <a:sym typeface="PT Sans Narrow"/>
              </a:defRPr>
            </a:lvl4pPr>
            <a:lvl5pPr lvl="4" marR="0" rtl="0" algn="l">
              <a:lnSpc>
                <a:spcPct val="100000"/>
              </a:lnSpc>
              <a:spcBef>
                <a:spcPts val="0"/>
              </a:spcBef>
              <a:spcAft>
                <a:spcPts val="0"/>
              </a:spcAft>
              <a:buClr>
                <a:schemeClr val="accent1"/>
              </a:buClr>
              <a:buSzPts val="4800"/>
              <a:buFont typeface="PT Sans Narrow"/>
              <a:buNone/>
              <a:defRPr b="1" i="0" sz="4800" u="none" cap="none" strike="noStrike">
                <a:solidFill>
                  <a:schemeClr val="accent1"/>
                </a:solidFill>
                <a:latin typeface="PT Sans Narrow"/>
                <a:ea typeface="PT Sans Narrow"/>
                <a:cs typeface="PT Sans Narrow"/>
                <a:sym typeface="PT Sans Narrow"/>
              </a:defRPr>
            </a:lvl5pPr>
            <a:lvl6pPr lvl="5" marR="0" rtl="0" algn="l">
              <a:lnSpc>
                <a:spcPct val="100000"/>
              </a:lnSpc>
              <a:spcBef>
                <a:spcPts val="0"/>
              </a:spcBef>
              <a:spcAft>
                <a:spcPts val="0"/>
              </a:spcAft>
              <a:buClr>
                <a:schemeClr val="accent1"/>
              </a:buClr>
              <a:buSzPts val="4800"/>
              <a:buFont typeface="PT Sans Narrow"/>
              <a:buNone/>
              <a:defRPr b="1" i="0" sz="4800" u="none" cap="none" strike="noStrike">
                <a:solidFill>
                  <a:schemeClr val="accent1"/>
                </a:solidFill>
                <a:latin typeface="PT Sans Narrow"/>
                <a:ea typeface="PT Sans Narrow"/>
                <a:cs typeface="PT Sans Narrow"/>
                <a:sym typeface="PT Sans Narrow"/>
              </a:defRPr>
            </a:lvl6pPr>
            <a:lvl7pPr lvl="6" marR="0" rtl="0" algn="l">
              <a:lnSpc>
                <a:spcPct val="100000"/>
              </a:lnSpc>
              <a:spcBef>
                <a:spcPts val="0"/>
              </a:spcBef>
              <a:spcAft>
                <a:spcPts val="0"/>
              </a:spcAft>
              <a:buClr>
                <a:schemeClr val="accent1"/>
              </a:buClr>
              <a:buSzPts val="4800"/>
              <a:buFont typeface="PT Sans Narrow"/>
              <a:buNone/>
              <a:defRPr b="1" i="0" sz="4800" u="none" cap="none" strike="noStrike">
                <a:solidFill>
                  <a:schemeClr val="accent1"/>
                </a:solidFill>
                <a:latin typeface="PT Sans Narrow"/>
                <a:ea typeface="PT Sans Narrow"/>
                <a:cs typeface="PT Sans Narrow"/>
                <a:sym typeface="PT Sans Narrow"/>
              </a:defRPr>
            </a:lvl7pPr>
            <a:lvl8pPr lvl="7" marR="0" rtl="0" algn="l">
              <a:lnSpc>
                <a:spcPct val="100000"/>
              </a:lnSpc>
              <a:spcBef>
                <a:spcPts val="0"/>
              </a:spcBef>
              <a:spcAft>
                <a:spcPts val="0"/>
              </a:spcAft>
              <a:buClr>
                <a:schemeClr val="accent1"/>
              </a:buClr>
              <a:buSzPts val="4800"/>
              <a:buFont typeface="PT Sans Narrow"/>
              <a:buNone/>
              <a:defRPr b="1" i="0" sz="4800" u="none" cap="none" strike="noStrike">
                <a:solidFill>
                  <a:schemeClr val="accent1"/>
                </a:solidFill>
                <a:latin typeface="PT Sans Narrow"/>
                <a:ea typeface="PT Sans Narrow"/>
                <a:cs typeface="PT Sans Narrow"/>
                <a:sym typeface="PT Sans Narrow"/>
              </a:defRPr>
            </a:lvl8pPr>
            <a:lvl9pPr lvl="8" marR="0" rtl="0" algn="l">
              <a:lnSpc>
                <a:spcPct val="100000"/>
              </a:lnSpc>
              <a:spcBef>
                <a:spcPts val="0"/>
              </a:spcBef>
              <a:spcAft>
                <a:spcPts val="0"/>
              </a:spcAft>
              <a:buClr>
                <a:schemeClr val="accent1"/>
              </a:buClr>
              <a:buSzPts val="4800"/>
              <a:buFont typeface="PT Sans Narrow"/>
              <a:buNone/>
              <a:defRPr b="1" i="0" sz="4800" u="none" cap="none" strike="noStrike">
                <a:solidFill>
                  <a:schemeClr val="accent1"/>
                </a:solidFill>
                <a:latin typeface="PT Sans Narrow"/>
                <a:ea typeface="PT Sans Narrow"/>
                <a:cs typeface="PT Sans Narrow"/>
                <a:sym typeface="PT Sans Narrow"/>
              </a:defRPr>
            </a:lvl9pPr>
          </a:lstStyle>
          <a:p/>
        </p:txBody>
      </p:sp>
      <p:sp>
        <p:nvSpPr>
          <p:cNvPr id="7" name="Google Shape;7;gb98d5c4561_0_0"/>
          <p:cNvSpPr txBox="1"/>
          <p:nvPr>
            <p:ph idx="1" type="body"/>
          </p:nvPr>
        </p:nvSpPr>
        <p:spPr>
          <a:xfrm>
            <a:off x="415600" y="1688433"/>
            <a:ext cx="11360700" cy="4403700"/>
          </a:xfrm>
          <a:prstGeom prst="rect">
            <a:avLst/>
          </a:prstGeom>
          <a:noFill/>
          <a:ln>
            <a:noFill/>
          </a:ln>
        </p:spPr>
        <p:txBody>
          <a:bodyPr anchorCtr="0" anchor="t" bIns="121900" lIns="121900" spcFirstLastPara="1" rIns="121900" wrap="square" tIns="121900">
            <a:normAutofit/>
          </a:bodyPr>
          <a:lstStyle>
            <a:lvl1pPr indent="-381000" lvl="0" marL="457200" marR="0" rtl="0" algn="l">
              <a:lnSpc>
                <a:spcPct val="115000"/>
              </a:lnSpc>
              <a:spcBef>
                <a:spcPts val="0"/>
              </a:spcBef>
              <a:spcAft>
                <a:spcPts val="0"/>
              </a:spcAft>
              <a:buClr>
                <a:schemeClr val="dk2"/>
              </a:buClr>
              <a:buSzPts val="2400"/>
              <a:buFont typeface="Open Sans"/>
              <a:buChar char="●"/>
              <a:defRPr b="0" i="0" sz="2400" u="none" cap="none" strike="noStrike">
                <a:solidFill>
                  <a:schemeClr val="dk2"/>
                </a:solidFill>
                <a:latin typeface="Open Sans"/>
                <a:ea typeface="Open Sans"/>
                <a:cs typeface="Open Sans"/>
                <a:sym typeface="Open Sans"/>
              </a:defRPr>
            </a:lvl1pPr>
            <a:lvl2pPr indent="-349250" lvl="1" marL="914400" marR="0" rtl="0" algn="l">
              <a:lnSpc>
                <a:spcPct val="115000"/>
              </a:lnSpc>
              <a:spcBef>
                <a:spcPts val="0"/>
              </a:spcBef>
              <a:spcAft>
                <a:spcPts val="0"/>
              </a:spcAft>
              <a:buClr>
                <a:schemeClr val="dk2"/>
              </a:buClr>
              <a:buSzPts val="1900"/>
              <a:buFont typeface="Open Sans"/>
              <a:buChar char="○"/>
              <a:defRPr b="0" i="0" sz="1900" u="none" cap="none" strike="noStrike">
                <a:solidFill>
                  <a:schemeClr val="dk2"/>
                </a:solidFill>
                <a:latin typeface="Open Sans"/>
                <a:ea typeface="Open Sans"/>
                <a:cs typeface="Open Sans"/>
                <a:sym typeface="Open Sans"/>
              </a:defRPr>
            </a:lvl2pPr>
            <a:lvl3pPr indent="-349250" lvl="2" marL="1371600" marR="0" rtl="0" algn="l">
              <a:lnSpc>
                <a:spcPct val="115000"/>
              </a:lnSpc>
              <a:spcBef>
                <a:spcPts val="0"/>
              </a:spcBef>
              <a:spcAft>
                <a:spcPts val="0"/>
              </a:spcAft>
              <a:buClr>
                <a:schemeClr val="dk2"/>
              </a:buClr>
              <a:buSzPts val="1900"/>
              <a:buFont typeface="Open Sans"/>
              <a:buChar char="■"/>
              <a:defRPr b="0" i="0" sz="1900" u="none" cap="none" strike="noStrike">
                <a:solidFill>
                  <a:schemeClr val="dk2"/>
                </a:solidFill>
                <a:latin typeface="Open Sans"/>
                <a:ea typeface="Open Sans"/>
                <a:cs typeface="Open Sans"/>
                <a:sym typeface="Open Sans"/>
              </a:defRPr>
            </a:lvl3pPr>
            <a:lvl4pPr indent="-349250" lvl="3" marL="1828800" marR="0" rtl="0" algn="l">
              <a:lnSpc>
                <a:spcPct val="115000"/>
              </a:lnSpc>
              <a:spcBef>
                <a:spcPts val="0"/>
              </a:spcBef>
              <a:spcAft>
                <a:spcPts val="0"/>
              </a:spcAft>
              <a:buClr>
                <a:schemeClr val="dk2"/>
              </a:buClr>
              <a:buSzPts val="1900"/>
              <a:buFont typeface="Open Sans"/>
              <a:buChar char="●"/>
              <a:defRPr b="0" i="0" sz="1900" u="none" cap="none" strike="noStrike">
                <a:solidFill>
                  <a:schemeClr val="dk2"/>
                </a:solidFill>
                <a:latin typeface="Open Sans"/>
                <a:ea typeface="Open Sans"/>
                <a:cs typeface="Open Sans"/>
                <a:sym typeface="Open Sans"/>
              </a:defRPr>
            </a:lvl4pPr>
            <a:lvl5pPr indent="-349250" lvl="4" marL="2286000" marR="0" rtl="0" algn="l">
              <a:lnSpc>
                <a:spcPct val="115000"/>
              </a:lnSpc>
              <a:spcBef>
                <a:spcPts val="0"/>
              </a:spcBef>
              <a:spcAft>
                <a:spcPts val="0"/>
              </a:spcAft>
              <a:buClr>
                <a:schemeClr val="dk2"/>
              </a:buClr>
              <a:buSzPts val="1900"/>
              <a:buFont typeface="Open Sans"/>
              <a:buChar char="○"/>
              <a:defRPr b="0" i="0" sz="1900" u="none" cap="none" strike="noStrike">
                <a:solidFill>
                  <a:schemeClr val="dk2"/>
                </a:solidFill>
                <a:latin typeface="Open Sans"/>
                <a:ea typeface="Open Sans"/>
                <a:cs typeface="Open Sans"/>
                <a:sym typeface="Open Sans"/>
              </a:defRPr>
            </a:lvl5pPr>
            <a:lvl6pPr indent="-349250" lvl="5" marL="2743200" marR="0" rtl="0" algn="l">
              <a:lnSpc>
                <a:spcPct val="115000"/>
              </a:lnSpc>
              <a:spcBef>
                <a:spcPts val="0"/>
              </a:spcBef>
              <a:spcAft>
                <a:spcPts val="0"/>
              </a:spcAft>
              <a:buClr>
                <a:schemeClr val="dk2"/>
              </a:buClr>
              <a:buSzPts val="1900"/>
              <a:buFont typeface="Open Sans"/>
              <a:buChar char="■"/>
              <a:defRPr b="0" i="0" sz="1900" u="none" cap="none" strike="noStrike">
                <a:solidFill>
                  <a:schemeClr val="dk2"/>
                </a:solidFill>
                <a:latin typeface="Open Sans"/>
                <a:ea typeface="Open Sans"/>
                <a:cs typeface="Open Sans"/>
                <a:sym typeface="Open Sans"/>
              </a:defRPr>
            </a:lvl6pPr>
            <a:lvl7pPr indent="-349250" lvl="6" marL="3200400" marR="0" rtl="0" algn="l">
              <a:lnSpc>
                <a:spcPct val="115000"/>
              </a:lnSpc>
              <a:spcBef>
                <a:spcPts val="0"/>
              </a:spcBef>
              <a:spcAft>
                <a:spcPts val="0"/>
              </a:spcAft>
              <a:buClr>
                <a:schemeClr val="dk2"/>
              </a:buClr>
              <a:buSzPts val="1900"/>
              <a:buFont typeface="Open Sans"/>
              <a:buChar char="●"/>
              <a:defRPr b="0" i="0" sz="1900" u="none" cap="none" strike="noStrike">
                <a:solidFill>
                  <a:schemeClr val="dk2"/>
                </a:solidFill>
                <a:latin typeface="Open Sans"/>
                <a:ea typeface="Open Sans"/>
                <a:cs typeface="Open Sans"/>
                <a:sym typeface="Open Sans"/>
              </a:defRPr>
            </a:lvl7pPr>
            <a:lvl8pPr indent="-349250" lvl="7" marL="3657600" marR="0" rtl="0" algn="l">
              <a:lnSpc>
                <a:spcPct val="115000"/>
              </a:lnSpc>
              <a:spcBef>
                <a:spcPts val="0"/>
              </a:spcBef>
              <a:spcAft>
                <a:spcPts val="0"/>
              </a:spcAft>
              <a:buClr>
                <a:schemeClr val="dk2"/>
              </a:buClr>
              <a:buSzPts val="1900"/>
              <a:buFont typeface="Open Sans"/>
              <a:buChar char="○"/>
              <a:defRPr b="0" i="0" sz="1900" u="none" cap="none" strike="noStrike">
                <a:solidFill>
                  <a:schemeClr val="dk2"/>
                </a:solidFill>
                <a:latin typeface="Open Sans"/>
                <a:ea typeface="Open Sans"/>
                <a:cs typeface="Open Sans"/>
                <a:sym typeface="Open Sans"/>
              </a:defRPr>
            </a:lvl8pPr>
            <a:lvl9pPr indent="-349250" lvl="8" marL="4114800" marR="0" rtl="0" algn="l">
              <a:lnSpc>
                <a:spcPct val="115000"/>
              </a:lnSpc>
              <a:spcBef>
                <a:spcPts val="0"/>
              </a:spcBef>
              <a:spcAft>
                <a:spcPts val="0"/>
              </a:spcAft>
              <a:buClr>
                <a:schemeClr val="dk2"/>
              </a:buClr>
              <a:buSzPts val="1900"/>
              <a:buFont typeface="Open Sans"/>
              <a:buChar char="■"/>
              <a:defRPr b="0" i="0" sz="1900" u="none" cap="none" strike="noStrike">
                <a:solidFill>
                  <a:schemeClr val="dk2"/>
                </a:solidFill>
                <a:latin typeface="Open Sans"/>
                <a:ea typeface="Open Sans"/>
                <a:cs typeface="Open Sans"/>
                <a:sym typeface="Open Sans"/>
              </a:defRPr>
            </a:lvl9pPr>
          </a:lstStyle>
          <a:p/>
        </p:txBody>
      </p:sp>
      <p:sp>
        <p:nvSpPr>
          <p:cNvPr id="8" name="Google Shape;8;gb98d5c4561_0_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 Id="rId4" Type="http://schemas.openxmlformats.org/officeDocument/2006/relationships/image" Target="../media/image4.jpg"/><Relationship Id="rId5" Type="http://schemas.openxmlformats.org/officeDocument/2006/relationships/image" Target="../media/image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17.png"/><Relationship Id="rId5" Type="http://schemas.openxmlformats.org/officeDocument/2006/relationships/image" Target="../media/image16.png"/><Relationship Id="rId6" Type="http://schemas.openxmlformats.org/officeDocument/2006/relationships/image" Target="../media/image14.png"/><Relationship Id="rId7" Type="http://schemas.openxmlformats.org/officeDocument/2006/relationships/image" Target="../media/image19.png"/><Relationship Id="rId8"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4.png"/><Relationship Id="rId4" Type="http://schemas.openxmlformats.org/officeDocument/2006/relationships/image" Target="../media/image22.png"/><Relationship Id="rId9" Type="http://schemas.openxmlformats.org/officeDocument/2006/relationships/image" Target="../media/image23.png"/><Relationship Id="rId5" Type="http://schemas.openxmlformats.org/officeDocument/2006/relationships/image" Target="../media/image21.png"/><Relationship Id="rId6" Type="http://schemas.openxmlformats.org/officeDocument/2006/relationships/image" Target="../media/image27.png"/><Relationship Id="rId7" Type="http://schemas.openxmlformats.org/officeDocument/2006/relationships/image" Target="../media/image26.png"/><Relationship Id="rId8"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0.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2.jpg"/><Relationship Id="rId5"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pic>
        <p:nvPicPr>
          <p:cNvPr id="82" name="Google Shape;82;p2"/>
          <p:cNvPicPr preferRelativeResize="0"/>
          <p:nvPr/>
        </p:nvPicPr>
        <p:blipFill rotWithShape="1">
          <a:blip r:embed="rId3">
            <a:alphaModFix/>
          </a:blip>
          <a:srcRect b="0" l="0" r="0" t="0"/>
          <a:stretch/>
        </p:blipFill>
        <p:spPr>
          <a:xfrm>
            <a:off x="260075" y="2019575"/>
            <a:ext cx="4289775" cy="4289775"/>
          </a:xfrm>
          <a:prstGeom prst="rect">
            <a:avLst/>
          </a:prstGeom>
          <a:noFill/>
          <a:ln>
            <a:noFill/>
          </a:ln>
        </p:spPr>
      </p:pic>
      <p:sp>
        <p:nvSpPr>
          <p:cNvPr id="83" name="Google Shape;83;p2"/>
          <p:cNvSpPr txBox="1"/>
          <p:nvPr>
            <p:ph type="title"/>
          </p:nvPr>
        </p:nvSpPr>
        <p:spPr>
          <a:xfrm>
            <a:off x="2515200" y="374075"/>
            <a:ext cx="7161600" cy="16455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sz="6000"/>
              <a:t>Hello Hyper Luminal!</a:t>
            </a:r>
            <a:endParaRPr sz="6000"/>
          </a:p>
        </p:txBody>
      </p:sp>
      <p:pic>
        <p:nvPicPr>
          <p:cNvPr id="84" name="Google Shape;84;p2"/>
          <p:cNvPicPr preferRelativeResize="0"/>
          <p:nvPr/>
        </p:nvPicPr>
        <p:blipFill rotWithShape="1">
          <a:blip r:embed="rId4">
            <a:alphaModFix/>
          </a:blip>
          <a:srcRect b="0" l="0" r="0" t="0"/>
          <a:stretch/>
        </p:blipFill>
        <p:spPr>
          <a:xfrm>
            <a:off x="4247900" y="2468250"/>
            <a:ext cx="3696200" cy="3696200"/>
          </a:xfrm>
          <a:prstGeom prst="rect">
            <a:avLst/>
          </a:prstGeom>
          <a:noFill/>
          <a:ln>
            <a:noFill/>
          </a:ln>
        </p:spPr>
      </p:pic>
      <p:pic>
        <p:nvPicPr>
          <p:cNvPr id="85" name="Google Shape;85;p2"/>
          <p:cNvPicPr preferRelativeResize="0"/>
          <p:nvPr/>
        </p:nvPicPr>
        <p:blipFill rotWithShape="1">
          <a:blip r:embed="rId5">
            <a:alphaModFix/>
          </a:blip>
          <a:srcRect b="0" l="0" r="0" t="0"/>
          <a:stretch/>
        </p:blipFill>
        <p:spPr>
          <a:xfrm>
            <a:off x="7642150" y="2019575"/>
            <a:ext cx="4289775" cy="4289775"/>
          </a:xfrm>
          <a:prstGeom prst="rect">
            <a:avLst/>
          </a:prstGeom>
          <a:noFill/>
          <a:ln>
            <a:noFill/>
          </a:ln>
        </p:spPr>
      </p:pic>
      <p:sp>
        <p:nvSpPr>
          <p:cNvPr id="86" name="Google Shape;86;p2"/>
          <p:cNvSpPr txBox="1"/>
          <p:nvPr/>
        </p:nvSpPr>
        <p:spPr>
          <a:xfrm rot="-700448">
            <a:off x="2296455" y="6170518"/>
            <a:ext cx="990387" cy="40008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Open Sans"/>
                <a:ea typeface="Open Sans"/>
                <a:cs typeface="Open Sans"/>
                <a:sym typeface="Open Sans"/>
              </a:rPr>
              <a:t>Hi Stuart!</a:t>
            </a:r>
            <a:endParaRPr b="0" i="0" sz="1400" u="none" cap="none" strike="noStrike">
              <a:solidFill>
                <a:srgbClr val="000000"/>
              </a:solidFill>
              <a:latin typeface="Open Sans"/>
              <a:ea typeface="Open Sans"/>
              <a:cs typeface="Open Sans"/>
              <a:sym typeface="Open Sans"/>
            </a:endParaRPr>
          </a:p>
        </p:txBody>
      </p:sp>
      <p:sp>
        <p:nvSpPr>
          <p:cNvPr id="87" name="Google Shape;87;p2"/>
          <p:cNvSpPr txBox="1"/>
          <p:nvPr/>
        </p:nvSpPr>
        <p:spPr>
          <a:xfrm rot="1452336">
            <a:off x="8597892" y="6170515"/>
            <a:ext cx="990702" cy="40001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Open Sans"/>
                <a:ea typeface="Open Sans"/>
                <a:cs typeface="Open Sans"/>
                <a:sym typeface="Open Sans"/>
              </a:rPr>
              <a:t>Hi Dan!</a:t>
            </a:r>
            <a:endParaRPr b="0" i="0" sz="1400" u="none" cap="none" strike="noStrike">
              <a:solidFill>
                <a:srgbClr val="000000"/>
              </a:solidFill>
              <a:latin typeface="Open Sans"/>
              <a:ea typeface="Open Sans"/>
              <a:cs typeface="Open Sans"/>
              <a:sym typeface="Open Sans"/>
            </a:endParaRPr>
          </a:p>
        </p:txBody>
      </p:sp>
      <p:sp>
        <p:nvSpPr>
          <p:cNvPr id="88" name="Google Shape;88;p2"/>
          <p:cNvSpPr/>
          <p:nvPr/>
        </p:nvSpPr>
        <p:spPr>
          <a:xfrm>
            <a:off x="-167" y="133"/>
            <a:ext cx="12192000" cy="6858000"/>
          </a:xfrm>
          <a:prstGeom prst="frame">
            <a:avLst>
              <a:gd fmla="val 3346" name="adj1"/>
            </a:avLst>
          </a:prstGeom>
          <a:solidFill>
            <a:srgbClr val="6FA8D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3C78D8"/>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gc701ee9a1f_0_0"/>
          <p:cNvSpPr txBox="1"/>
          <p:nvPr>
            <p:ph type="title"/>
          </p:nvPr>
        </p:nvSpPr>
        <p:spPr>
          <a:xfrm>
            <a:off x="922500" y="695850"/>
            <a:ext cx="52578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Development Approach</a:t>
            </a:r>
            <a:endParaRPr/>
          </a:p>
        </p:txBody>
      </p:sp>
      <p:sp>
        <p:nvSpPr>
          <p:cNvPr id="179" name="Google Shape;179;gc701ee9a1f_0_0"/>
          <p:cNvSpPr/>
          <p:nvPr/>
        </p:nvSpPr>
        <p:spPr>
          <a:xfrm>
            <a:off x="-167" y="133"/>
            <a:ext cx="12192000" cy="6858000"/>
          </a:xfrm>
          <a:prstGeom prst="frame">
            <a:avLst>
              <a:gd fmla="val 3346" name="adj1"/>
            </a:avLst>
          </a:prstGeom>
          <a:solidFill>
            <a:srgbClr val="6FA8D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3C78D8"/>
              </a:solidFill>
              <a:latin typeface="Arial"/>
              <a:ea typeface="Arial"/>
              <a:cs typeface="Arial"/>
              <a:sym typeface="Arial"/>
            </a:endParaRPr>
          </a:p>
        </p:txBody>
      </p:sp>
      <p:pic>
        <p:nvPicPr>
          <p:cNvPr id="180" name="Google Shape;180;gc701ee9a1f_0_0"/>
          <p:cNvPicPr preferRelativeResize="0"/>
          <p:nvPr/>
        </p:nvPicPr>
        <p:blipFill rotWithShape="1">
          <a:blip r:embed="rId3">
            <a:alphaModFix/>
          </a:blip>
          <a:srcRect b="0" l="0" r="0" t="0"/>
          <a:stretch/>
        </p:blipFill>
        <p:spPr>
          <a:xfrm>
            <a:off x="778225" y="2432400"/>
            <a:ext cx="5546375" cy="2821850"/>
          </a:xfrm>
          <a:prstGeom prst="rect">
            <a:avLst/>
          </a:prstGeom>
          <a:noFill/>
          <a:ln>
            <a:noFill/>
          </a:ln>
        </p:spPr>
      </p:pic>
      <p:pic>
        <p:nvPicPr>
          <p:cNvPr id="181" name="Google Shape;181;gc701ee9a1f_0_0"/>
          <p:cNvPicPr preferRelativeResize="0"/>
          <p:nvPr/>
        </p:nvPicPr>
        <p:blipFill rotWithShape="1">
          <a:blip r:embed="rId4">
            <a:alphaModFix/>
          </a:blip>
          <a:srcRect b="0" l="0" r="0" t="0"/>
          <a:stretch/>
        </p:blipFill>
        <p:spPr>
          <a:xfrm>
            <a:off x="6960350" y="258988"/>
            <a:ext cx="3910099" cy="2199425"/>
          </a:xfrm>
          <a:prstGeom prst="rect">
            <a:avLst/>
          </a:prstGeom>
          <a:noFill/>
          <a:ln>
            <a:noFill/>
          </a:ln>
        </p:spPr>
      </p:pic>
      <p:pic>
        <p:nvPicPr>
          <p:cNvPr id="182" name="Google Shape;182;gc701ee9a1f_0_0"/>
          <p:cNvPicPr preferRelativeResize="0"/>
          <p:nvPr/>
        </p:nvPicPr>
        <p:blipFill rotWithShape="1">
          <a:blip r:embed="rId5">
            <a:alphaModFix/>
          </a:blip>
          <a:srcRect b="0" l="0" r="0" t="0"/>
          <a:stretch/>
        </p:blipFill>
        <p:spPr>
          <a:xfrm>
            <a:off x="7106513" y="2525175"/>
            <a:ext cx="1284876" cy="1284876"/>
          </a:xfrm>
          <a:prstGeom prst="rect">
            <a:avLst/>
          </a:prstGeom>
          <a:noFill/>
          <a:ln>
            <a:noFill/>
          </a:ln>
        </p:spPr>
      </p:pic>
      <p:pic>
        <p:nvPicPr>
          <p:cNvPr id="183" name="Google Shape;183;gc701ee9a1f_0_0"/>
          <p:cNvPicPr preferRelativeResize="0"/>
          <p:nvPr/>
        </p:nvPicPr>
        <p:blipFill rotWithShape="1">
          <a:blip r:embed="rId6">
            <a:alphaModFix/>
          </a:blip>
          <a:srcRect b="0" l="0" r="0" t="0"/>
          <a:stretch/>
        </p:blipFill>
        <p:spPr>
          <a:xfrm>
            <a:off x="8719999" y="2525176"/>
            <a:ext cx="2645572" cy="1406575"/>
          </a:xfrm>
          <a:prstGeom prst="rect">
            <a:avLst/>
          </a:prstGeom>
          <a:noFill/>
          <a:ln>
            <a:noFill/>
          </a:ln>
        </p:spPr>
      </p:pic>
      <p:pic>
        <p:nvPicPr>
          <p:cNvPr id="184" name="Google Shape;184;gc701ee9a1f_0_0"/>
          <p:cNvPicPr preferRelativeResize="0"/>
          <p:nvPr/>
        </p:nvPicPr>
        <p:blipFill rotWithShape="1">
          <a:blip r:embed="rId7">
            <a:alphaModFix/>
          </a:blip>
          <a:srcRect b="0" l="0" r="0" t="0"/>
          <a:stretch/>
        </p:blipFill>
        <p:spPr>
          <a:xfrm>
            <a:off x="7135437" y="4224625"/>
            <a:ext cx="1227051" cy="1196375"/>
          </a:xfrm>
          <a:prstGeom prst="rect">
            <a:avLst/>
          </a:prstGeom>
          <a:noFill/>
          <a:ln>
            <a:noFill/>
          </a:ln>
        </p:spPr>
      </p:pic>
      <p:pic>
        <p:nvPicPr>
          <p:cNvPr id="185" name="Google Shape;185;gc701ee9a1f_0_0"/>
          <p:cNvPicPr preferRelativeResize="0"/>
          <p:nvPr/>
        </p:nvPicPr>
        <p:blipFill rotWithShape="1">
          <a:blip r:embed="rId8">
            <a:alphaModFix/>
          </a:blip>
          <a:srcRect b="0" l="0" r="0" t="0"/>
          <a:stretch/>
        </p:blipFill>
        <p:spPr>
          <a:xfrm>
            <a:off x="9105067" y="4119525"/>
            <a:ext cx="1875433" cy="14065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cxnSp>
        <p:nvCxnSpPr>
          <p:cNvPr id="190" name="Google Shape;190;p13"/>
          <p:cNvCxnSpPr>
            <a:stCxn id="191" idx="6"/>
          </p:cNvCxnSpPr>
          <p:nvPr/>
        </p:nvCxnSpPr>
        <p:spPr>
          <a:xfrm>
            <a:off x="10698629" y="3258821"/>
            <a:ext cx="1227600" cy="19500"/>
          </a:xfrm>
          <a:prstGeom prst="straightConnector1">
            <a:avLst/>
          </a:prstGeom>
          <a:noFill/>
          <a:ln cap="flat" cmpd="sng" w="38100">
            <a:solidFill>
              <a:srgbClr val="F1C232"/>
            </a:solidFill>
            <a:prstDash val="solid"/>
            <a:round/>
            <a:headEnd len="sm" w="sm" type="none"/>
            <a:tailEnd len="med" w="med" type="triangle"/>
          </a:ln>
        </p:spPr>
      </p:cxnSp>
      <p:sp>
        <p:nvSpPr>
          <p:cNvPr id="192" name="Google Shape;192;p13"/>
          <p:cNvSpPr/>
          <p:nvPr/>
        </p:nvSpPr>
        <p:spPr>
          <a:xfrm>
            <a:off x="6578655" y="2661651"/>
            <a:ext cx="1160700" cy="1160700"/>
          </a:xfrm>
          <a:prstGeom prst="ellipse">
            <a:avLst/>
          </a:prstGeom>
          <a:solidFill>
            <a:schemeClr val="lt1"/>
          </a:solidFill>
          <a:ln cap="flat" cmpd="sng" w="38100">
            <a:solidFill>
              <a:schemeClr val="accent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accent5"/>
                </a:solidFill>
                <a:latin typeface="Calibri"/>
                <a:ea typeface="Calibri"/>
                <a:cs typeface="Calibri"/>
                <a:sym typeface="Calibri"/>
              </a:rPr>
              <a:t>B</a:t>
            </a:r>
            <a:endParaRPr b="0" i="0" sz="1400" u="none" cap="none" strike="noStrike">
              <a:solidFill>
                <a:srgbClr val="000000"/>
              </a:solidFill>
              <a:latin typeface="Arial"/>
              <a:ea typeface="Arial"/>
              <a:cs typeface="Arial"/>
              <a:sym typeface="Arial"/>
            </a:endParaRPr>
          </a:p>
        </p:txBody>
      </p:sp>
      <p:sp>
        <p:nvSpPr>
          <p:cNvPr id="193" name="Google Shape;193;p13"/>
          <p:cNvSpPr/>
          <p:nvPr/>
        </p:nvSpPr>
        <p:spPr>
          <a:xfrm>
            <a:off x="4270930" y="2645138"/>
            <a:ext cx="1160700" cy="1160700"/>
          </a:xfrm>
          <a:prstGeom prst="ellipse">
            <a:avLst/>
          </a:prstGeom>
          <a:solidFill>
            <a:schemeClr val="lt1"/>
          </a:solidFill>
          <a:ln cap="flat" cmpd="sng" w="38100">
            <a:solidFill>
              <a:srgbClr val="00B0F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0B0F0"/>
                </a:solidFill>
                <a:latin typeface="Calibri"/>
                <a:ea typeface="Calibri"/>
                <a:cs typeface="Calibri"/>
                <a:sym typeface="Calibri"/>
              </a:rPr>
              <a:t>A</a:t>
            </a:r>
            <a:endParaRPr b="0" i="0" sz="1400" u="none" cap="none" strike="noStrike">
              <a:solidFill>
                <a:srgbClr val="000000"/>
              </a:solidFill>
              <a:latin typeface="Arial"/>
              <a:ea typeface="Arial"/>
              <a:cs typeface="Arial"/>
              <a:sym typeface="Arial"/>
            </a:endParaRPr>
          </a:p>
        </p:txBody>
      </p:sp>
      <p:sp>
        <p:nvSpPr>
          <p:cNvPr id="194" name="Google Shape;194;p13"/>
          <p:cNvSpPr/>
          <p:nvPr/>
        </p:nvSpPr>
        <p:spPr>
          <a:xfrm>
            <a:off x="8877806" y="2661651"/>
            <a:ext cx="1160580" cy="1160580"/>
          </a:xfrm>
          <a:prstGeom prst="ellipse">
            <a:avLst/>
          </a:prstGeom>
          <a:solidFill>
            <a:schemeClr val="lt1"/>
          </a:solidFill>
          <a:ln cap="flat" cmpd="sng" w="381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FFC000"/>
                </a:solidFill>
                <a:latin typeface="Calibri"/>
                <a:ea typeface="Calibri"/>
                <a:cs typeface="Calibri"/>
                <a:sym typeface="Calibri"/>
              </a:rPr>
              <a:t>GM</a:t>
            </a:r>
            <a:endParaRPr b="0" i="0" sz="1400" u="none" cap="none" strike="noStrike">
              <a:solidFill>
                <a:srgbClr val="000000"/>
              </a:solidFill>
              <a:latin typeface="Arial"/>
              <a:ea typeface="Arial"/>
              <a:cs typeface="Arial"/>
              <a:sym typeface="Arial"/>
            </a:endParaRPr>
          </a:p>
        </p:txBody>
      </p:sp>
      <p:sp>
        <p:nvSpPr>
          <p:cNvPr id="195" name="Google Shape;195;p13"/>
          <p:cNvSpPr/>
          <p:nvPr/>
        </p:nvSpPr>
        <p:spPr>
          <a:xfrm>
            <a:off x="1980355" y="2661651"/>
            <a:ext cx="1160700" cy="1160700"/>
          </a:xfrm>
          <a:prstGeom prst="ellipse">
            <a:avLst/>
          </a:prstGeom>
          <a:solidFill>
            <a:schemeClr val="lt1"/>
          </a:solidFill>
          <a:ln cap="flat" cmpd="sng" w="38100">
            <a:solidFill>
              <a:srgbClr val="A5A5A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A5A5A5"/>
                </a:solidFill>
                <a:latin typeface="Calibri"/>
                <a:ea typeface="Calibri"/>
                <a:cs typeface="Calibri"/>
                <a:sym typeface="Calibri"/>
              </a:rPr>
              <a:t>FP</a:t>
            </a:r>
            <a:endParaRPr b="0" i="0" sz="1400" u="none" cap="none" strike="noStrike">
              <a:solidFill>
                <a:srgbClr val="000000"/>
              </a:solidFill>
              <a:latin typeface="Arial"/>
              <a:ea typeface="Arial"/>
              <a:cs typeface="Arial"/>
              <a:sym typeface="Arial"/>
            </a:endParaRPr>
          </a:p>
        </p:txBody>
      </p:sp>
      <p:sp>
        <p:nvSpPr>
          <p:cNvPr descr="timeline " id="196" name="Google Shape;196;p13"/>
          <p:cNvSpPr/>
          <p:nvPr/>
        </p:nvSpPr>
        <p:spPr>
          <a:xfrm rot="10800000">
            <a:off x="1392440" y="2020391"/>
            <a:ext cx="9252295" cy="2410190"/>
          </a:xfrm>
          <a:custGeom>
            <a:rect b="b" l="l" r="r" t="t"/>
            <a:pathLst>
              <a:path extrusionOk="0" h="2410190" w="9252295">
                <a:moveTo>
                  <a:pt x="1192508" y="2410190"/>
                </a:moveTo>
                <a:cubicBezTo>
                  <a:pt x="533904" y="2410190"/>
                  <a:pt x="0" y="1876286"/>
                  <a:pt x="0" y="1217682"/>
                </a:cubicBezTo>
                <a:lnTo>
                  <a:pt x="1107" y="1206703"/>
                </a:lnTo>
                <a:lnTo>
                  <a:pt x="96158" y="1206703"/>
                </a:lnTo>
                <a:lnTo>
                  <a:pt x="95051" y="1217682"/>
                </a:lnTo>
                <a:cubicBezTo>
                  <a:pt x="95051" y="1823791"/>
                  <a:pt x="586400" y="2315139"/>
                  <a:pt x="1192508" y="2315139"/>
                </a:cubicBezTo>
                <a:cubicBezTo>
                  <a:pt x="1798616" y="2315139"/>
                  <a:pt x="2289965" y="1823791"/>
                  <a:pt x="2289965" y="1217682"/>
                </a:cubicBezTo>
                <a:lnTo>
                  <a:pt x="2289554" y="1209531"/>
                </a:lnTo>
                <a:lnTo>
                  <a:pt x="2290085" y="1209531"/>
                </a:lnTo>
                <a:lnTo>
                  <a:pt x="2295831" y="1095755"/>
                </a:lnTo>
                <a:cubicBezTo>
                  <a:pt x="2356899" y="494427"/>
                  <a:pt x="2864742" y="25174"/>
                  <a:pt x="3482182" y="25174"/>
                </a:cubicBezTo>
                <a:cubicBezTo>
                  <a:pt x="4099623" y="25174"/>
                  <a:pt x="4607465" y="494427"/>
                  <a:pt x="4668533" y="1095755"/>
                </a:cubicBezTo>
                <a:lnTo>
                  <a:pt x="4674278" y="1209531"/>
                </a:lnTo>
                <a:lnTo>
                  <a:pt x="4673516" y="1209531"/>
                </a:lnTo>
                <a:lnTo>
                  <a:pt x="4678322" y="1304717"/>
                </a:lnTo>
                <a:cubicBezTo>
                  <a:pt x="4734523" y="1858116"/>
                  <a:pt x="5201886" y="2289966"/>
                  <a:pt x="5770114" y="2289966"/>
                </a:cubicBezTo>
                <a:cubicBezTo>
                  <a:pt x="6338340" y="2289966"/>
                  <a:pt x="6805704" y="1858116"/>
                  <a:pt x="6861904" y="1304717"/>
                </a:cubicBezTo>
                <a:lnTo>
                  <a:pt x="6867159" y="1200660"/>
                </a:lnTo>
                <a:lnTo>
                  <a:pt x="6867690" y="1200660"/>
                </a:lnTo>
                <a:lnTo>
                  <a:pt x="6867279" y="1192508"/>
                </a:lnTo>
                <a:cubicBezTo>
                  <a:pt x="6867279" y="533905"/>
                  <a:pt x="7401183" y="0"/>
                  <a:pt x="8059787" y="0"/>
                </a:cubicBezTo>
                <a:cubicBezTo>
                  <a:pt x="8718390" y="0"/>
                  <a:pt x="9252295" y="533905"/>
                  <a:pt x="9252295" y="1192508"/>
                </a:cubicBezTo>
                <a:lnTo>
                  <a:pt x="9251964" y="1195794"/>
                </a:lnTo>
                <a:lnTo>
                  <a:pt x="9156913" y="1195794"/>
                </a:lnTo>
                <a:lnTo>
                  <a:pt x="9157244" y="1192508"/>
                </a:lnTo>
                <a:cubicBezTo>
                  <a:pt x="9157244" y="586400"/>
                  <a:pt x="8665895" y="95051"/>
                  <a:pt x="8059787" y="95051"/>
                </a:cubicBezTo>
                <a:cubicBezTo>
                  <a:pt x="7453679" y="95051"/>
                  <a:pt x="6962330" y="586400"/>
                  <a:pt x="6962330" y="1192508"/>
                </a:cubicBezTo>
                <a:lnTo>
                  <a:pt x="6962741" y="1200660"/>
                </a:lnTo>
                <a:lnTo>
                  <a:pt x="6962209" y="1200660"/>
                </a:lnTo>
                <a:lnTo>
                  <a:pt x="6956464" y="1314435"/>
                </a:lnTo>
                <a:cubicBezTo>
                  <a:pt x="6895396" y="1915764"/>
                  <a:pt x="6387554" y="2385016"/>
                  <a:pt x="5770114" y="2385016"/>
                </a:cubicBezTo>
                <a:cubicBezTo>
                  <a:pt x="5152672" y="2385016"/>
                  <a:pt x="4644831" y="1915764"/>
                  <a:pt x="4583763" y="1314435"/>
                </a:cubicBezTo>
                <a:lnTo>
                  <a:pt x="4578017" y="1200660"/>
                </a:lnTo>
                <a:lnTo>
                  <a:pt x="4578780" y="1200660"/>
                </a:lnTo>
                <a:lnTo>
                  <a:pt x="4573974" y="1105474"/>
                </a:lnTo>
                <a:cubicBezTo>
                  <a:pt x="4517772" y="552075"/>
                  <a:pt x="4050409" y="120225"/>
                  <a:pt x="3482182" y="120225"/>
                </a:cubicBezTo>
                <a:cubicBezTo>
                  <a:pt x="2913956" y="120225"/>
                  <a:pt x="2446592" y="552075"/>
                  <a:pt x="2390391" y="1105474"/>
                </a:cubicBezTo>
                <a:lnTo>
                  <a:pt x="2385136" y="1209531"/>
                </a:lnTo>
                <a:lnTo>
                  <a:pt x="2384604" y="1209531"/>
                </a:lnTo>
                <a:lnTo>
                  <a:pt x="2385016" y="1217682"/>
                </a:lnTo>
                <a:cubicBezTo>
                  <a:pt x="2385016" y="1876286"/>
                  <a:pt x="1851111" y="2410190"/>
                  <a:pt x="1192508" y="2410190"/>
                </a:cubicBezTo>
                <a:close/>
              </a:path>
            </a:pathLst>
          </a:custGeom>
          <a:gradFill>
            <a:gsLst>
              <a:gs pos="0">
                <a:srgbClr val="A5A5A5"/>
              </a:gs>
              <a:gs pos="18000">
                <a:srgbClr val="A5A5A5"/>
              </a:gs>
              <a:gs pos="39000">
                <a:srgbClr val="00B0F0"/>
              </a:gs>
              <a:gs pos="78000">
                <a:schemeClr val="accent5"/>
              </a:gs>
              <a:gs pos="92000">
                <a:srgbClr val="FFC000"/>
              </a:gs>
              <a:gs pos="100000">
                <a:srgbClr val="FFC000"/>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t/>
            </a:r>
            <a:endParaRPr b="0" i="0" sz="4000" u="none" cap="none" strike="noStrike">
              <a:solidFill>
                <a:schemeClr val="accent2"/>
              </a:solidFill>
              <a:latin typeface="Calibri"/>
              <a:ea typeface="Calibri"/>
              <a:cs typeface="Calibri"/>
              <a:sym typeface="Calibri"/>
            </a:endParaRPr>
          </a:p>
        </p:txBody>
      </p:sp>
      <p:sp>
        <p:nvSpPr>
          <p:cNvPr descr="timeline endpoints" id="197" name="Google Shape;197;p13"/>
          <p:cNvSpPr/>
          <p:nvPr/>
        </p:nvSpPr>
        <p:spPr>
          <a:xfrm>
            <a:off x="1320120" y="3149771"/>
            <a:ext cx="218092" cy="218092"/>
          </a:xfrm>
          <a:prstGeom prst="ellipse">
            <a:avLst/>
          </a:prstGeom>
          <a:solidFill>
            <a:srgbClr val="A5A5A5"/>
          </a:solidFill>
          <a:ln cap="flat" cmpd="sng" w="76200">
            <a:solidFill>
              <a:srgbClr val="A5A5A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descr="timeline endpoints" id="191" name="Google Shape;191;p13"/>
          <p:cNvSpPr/>
          <p:nvPr/>
        </p:nvSpPr>
        <p:spPr>
          <a:xfrm>
            <a:off x="10480529" y="3149771"/>
            <a:ext cx="218100" cy="218100"/>
          </a:xfrm>
          <a:prstGeom prst="ellipse">
            <a:avLst/>
          </a:prstGeom>
          <a:solidFill>
            <a:srgbClr val="FFC000"/>
          </a:solidFill>
          <a:ln cap="flat" cmpd="sng" w="7620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20A472"/>
              </a:solidFill>
              <a:latin typeface="Calibri"/>
              <a:ea typeface="Calibri"/>
              <a:cs typeface="Calibri"/>
              <a:sym typeface="Calibri"/>
            </a:endParaRPr>
          </a:p>
        </p:txBody>
      </p:sp>
      <p:sp>
        <p:nvSpPr>
          <p:cNvPr id="198" name="Google Shape;198;p13"/>
          <p:cNvSpPr txBox="1"/>
          <p:nvPr>
            <p:ph idx="1" type="body"/>
          </p:nvPr>
        </p:nvSpPr>
        <p:spPr>
          <a:xfrm>
            <a:off x="1275441" y="4826946"/>
            <a:ext cx="2570400" cy="3021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1600"/>
              </a:spcAft>
              <a:buClr>
                <a:srgbClr val="A5A5A5"/>
              </a:buClr>
              <a:buSzPct val="100000"/>
              <a:buNone/>
            </a:pPr>
            <a:r>
              <a:rPr lang="en-US">
                <a:solidFill>
                  <a:srgbClr val="A5A5A5"/>
                </a:solidFill>
              </a:rPr>
              <a:t>First Playable – Week 5</a:t>
            </a:r>
            <a:endParaRPr/>
          </a:p>
        </p:txBody>
      </p:sp>
      <p:sp>
        <p:nvSpPr>
          <p:cNvPr id="199" name="Google Shape;199;p13"/>
          <p:cNvSpPr txBox="1"/>
          <p:nvPr>
            <p:ph idx="2" type="body"/>
          </p:nvPr>
        </p:nvSpPr>
        <p:spPr>
          <a:xfrm>
            <a:off x="1653877" y="5210963"/>
            <a:ext cx="1813500" cy="7065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200"/>
              <a:buNone/>
            </a:pPr>
            <a:r>
              <a:rPr lang="en-US">
                <a:solidFill>
                  <a:srgbClr val="1C4587"/>
                </a:solidFill>
              </a:rPr>
              <a:t>We plan to have a solid proof of concept by week 5</a:t>
            </a:r>
            <a:endParaRPr b="1">
              <a:solidFill>
                <a:srgbClr val="1C4587"/>
              </a:solidFill>
            </a:endParaRPr>
          </a:p>
        </p:txBody>
      </p:sp>
      <p:sp>
        <p:nvSpPr>
          <p:cNvPr id="200" name="Google Shape;200;p13"/>
          <p:cNvSpPr txBox="1"/>
          <p:nvPr>
            <p:ph idx="3" type="body"/>
          </p:nvPr>
        </p:nvSpPr>
        <p:spPr>
          <a:xfrm>
            <a:off x="6260764" y="4760267"/>
            <a:ext cx="1796400" cy="3021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1600"/>
              </a:spcAft>
              <a:buClr>
                <a:schemeClr val="accent5"/>
              </a:buClr>
              <a:buSzPct val="100000"/>
              <a:buNone/>
            </a:pPr>
            <a:r>
              <a:rPr lang="en-US"/>
              <a:t>Beta – Week 14 </a:t>
            </a:r>
            <a:endParaRPr/>
          </a:p>
        </p:txBody>
      </p:sp>
      <p:sp>
        <p:nvSpPr>
          <p:cNvPr id="201" name="Google Shape;201;p13"/>
          <p:cNvSpPr txBox="1"/>
          <p:nvPr>
            <p:ph idx="4" type="body"/>
          </p:nvPr>
        </p:nvSpPr>
        <p:spPr>
          <a:xfrm>
            <a:off x="3953064" y="5215888"/>
            <a:ext cx="1813500" cy="7065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100000"/>
              </a:lnSpc>
              <a:spcBef>
                <a:spcPts val="0"/>
              </a:spcBef>
              <a:spcAft>
                <a:spcPts val="0"/>
              </a:spcAft>
              <a:buClr>
                <a:schemeClr val="dk1"/>
              </a:buClr>
              <a:buSzPts val="1200"/>
              <a:buNone/>
            </a:pPr>
            <a:r>
              <a:rPr lang="en-US">
                <a:solidFill>
                  <a:srgbClr val="1C4587"/>
                </a:solidFill>
              </a:rPr>
              <a:t>We want to be feature complete by Week 10</a:t>
            </a:r>
            <a:endParaRPr>
              <a:solidFill>
                <a:srgbClr val="1C4587"/>
              </a:solidFill>
            </a:endParaRPr>
          </a:p>
          <a:p>
            <a:pPr indent="0" lvl="0" marL="0" rtl="0" algn="l">
              <a:lnSpc>
                <a:spcPct val="100000"/>
              </a:lnSpc>
              <a:spcBef>
                <a:spcPts val="1000"/>
              </a:spcBef>
              <a:spcAft>
                <a:spcPts val="1600"/>
              </a:spcAft>
              <a:buClr>
                <a:schemeClr val="dk1"/>
              </a:buClr>
              <a:buSzPts val="1200"/>
              <a:buNone/>
            </a:pPr>
            <a:r>
              <a:t/>
            </a:r>
            <a:endParaRPr>
              <a:solidFill>
                <a:srgbClr val="1C4587"/>
              </a:solidFill>
            </a:endParaRPr>
          </a:p>
        </p:txBody>
      </p:sp>
      <p:sp>
        <p:nvSpPr>
          <p:cNvPr id="202" name="Google Shape;202;p13"/>
          <p:cNvSpPr txBox="1"/>
          <p:nvPr>
            <p:ph idx="5" type="body"/>
          </p:nvPr>
        </p:nvSpPr>
        <p:spPr>
          <a:xfrm>
            <a:off x="3953063" y="4826942"/>
            <a:ext cx="1796400" cy="3021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1600"/>
              </a:spcAft>
              <a:buClr>
                <a:schemeClr val="accent6"/>
              </a:buClr>
              <a:buSzPct val="100000"/>
              <a:buNone/>
            </a:pPr>
            <a:r>
              <a:rPr lang="en-US">
                <a:solidFill>
                  <a:srgbClr val="3D85C6"/>
                </a:solidFill>
              </a:rPr>
              <a:t>Alpha - Week 10</a:t>
            </a:r>
            <a:endParaRPr>
              <a:solidFill>
                <a:srgbClr val="3D85C6"/>
              </a:solidFill>
            </a:endParaRPr>
          </a:p>
        </p:txBody>
      </p:sp>
      <p:sp>
        <p:nvSpPr>
          <p:cNvPr id="203" name="Google Shape;203;p13"/>
          <p:cNvSpPr txBox="1"/>
          <p:nvPr>
            <p:ph idx="6" type="body"/>
          </p:nvPr>
        </p:nvSpPr>
        <p:spPr>
          <a:xfrm>
            <a:off x="6252213" y="5186538"/>
            <a:ext cx="1813500" cy="7065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100000"/>
              </a:lnSpc>
              <a:spcBef>
                <a:spcPts val="0"/>
              </a:spcBef>
              <a:spcAft>
                <a:spcPts val="0"/>
              </a:spcAft>
              <a:buClr>
                <a:schemeClr val="dk1"/>
              </a:buClr>
              <a:buSzPts val="1200"/>
              <a:buNone/>
            </a:pPr>
            <a:r>
              <a:rPr lang="en-US">
                <a:solidFill>
                  <a:srgbClr val="1C4587"/>
                </a:solidFill>
              </a:rPr>
              <a:t>Major content should be final in Week 13</a:t>
            </a:r>
            <a:endParaRPr>
              <a:solidFill>
                <a:srgbClr val="1C4587"/>
              </a:solidFill>
            </a:endParaRPr>
          </a:p>
          <a:p>
            <a:pPr indent="0" lvl="0" marL="0" rtl="0" algn="l">
              <a:lnSpc>
                <a:spcPct val="100000"/>
              </a:lnSpc>
              <a:spcBef>
                <a:spcPts val="1000"/>
              </a:spcBef>
              <a:spcAft>
                <a:spcPts val="1600"/>
              </a:spcAft>
              <a:buClr>
                <a:schemeClr val="dk1"/>
              </a:buClr>
              <a:buSzPts val="1200"/>
              <a:buNone/>
            </a:pPr>
            <a:r>
              <a:t/>
            </a:r>
            <a:endParaRPr>
              <a:solidFill>
                <a:srgbClr val="1C4587"/>
              </a:solidFill>
            </a:endParaRPr>
          </a:p>
        </p:txBody>
      </p:sp>
      <p:sp>
        <p:nvSpPr>
          <p:cNvPr id="204" name="Google Shape;204;p13"/>
          <p:cNvSpPr txBox="1"/>
          <p:nvPr>
            <p:ph idx="7" type="body"/>
          </p:nvPr>
        </p:nvSpPr>
        <p:spPr>
          <a:xfrm>
            <a:off x="8334047" y="4760267"/>
            <a:ext cx="2248200" cy="302100"/>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90000"/>
              </a:lnSpc>
              <a:spcBef>
                <a:spcPts val="0"/>
              </a:spcBef>
              <a:spcAft>
                <a:spcPts val="1600"/>
              </a:spcAft>
              <a:buClr>
                <a:srgbClr val="FFC000"/>
              </a:buClr>
              <a:buSzPct val="100000"/>
              <a:buNone/>
            </a:pPr>
            <a:r>
              <a:rPr lang="en-US">
                <a:solidFill>
                  <a:srgbClr val="FFC000"/>
                </a:solidFill>
              </a:rPr>
              <a:t>Gold Master - Week 16</a:t>
            </a:r>
            <a:endParaRPr/>
          </a:p>
        </p:txBody>
      </p:sp>
      <p:sp>
        <p:nvSpPr>
          <p:cNvPr id="205" name="Google Shape;205;p13"/>
          <p:cNvSpPr txBox="1"/>
          <p:nvPr>
            <p:ph idx="8" type="body"/>
          </p:nvPr>
        </p:nvSpPr>
        <p:spPr>
          <a:xfrm>
            <a:off x="8551300" y="5153550"/>
            <a:ext cx="1813500" cy="7065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100000"/>
              </a:lnSpc>
              <a:spcBef>
                <a:spcPts val="0"/>
              </a:spcBef>
              <a:spcAft>
                <a:spcPts val="0"/>
              </a:spcAft>
              <a:buClr>
                <a:schemeClr val="dk1"/>
              </a:buClr>
              <a:buSzPts val="1200"/>
              <a:buNone/>
            </a:pPr>
            <a:r>
              <a:rPr lang="en-US">
                <a:solidFill>
                  <a:srgbClr val="1C4587"/>
                </a:solidFill>
              </a:rPr>
              <a:t>The final submission is on Week 16!</a:t>
            </a:r>
            <a:endParaRPr>
              <a:solidFill>
                <a:srgbClr val="1C4587"/>
              </a:solidFill>
            </a:endParaRPr>
          </a:p>
          <a:p>
            <a:pPr indent="0" lvl="0" marL="0" rtl="0" algn="l">
              <a:lnSpc>
                <a:spcPct val="100000"/>
              </a:lnSpc>
              <a:spcBef>
                <a:spcPts val="1000"/>
              </a:spcBef>
              <a:spcAft>
                <a:spcPts val="1600"/>
              </a:spcAft>
              <a:buClr>
                <a:schemeClr val="dk1"/>
              </a:buClr>
              <a:buSzPts val="1200"/>
              <a:buNone/>
            </a:pPr>
            <a:r>
              <a:t/>
            </a:r>
            <a:endParaRPr>
              <a:solidFill>
                <a:srgbClr val="1C4587"/>
              </a:solidFill>
            </a:endParaRPr>
          </a:p>
        </p:txBody>
      </p:sp>
      <p:sp>
        <p:nvSpPr>
          <p:cNvPr id="206" name="Google Shape;206;p1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Product Roadmap</a:t>
            </a:r>
            <a:endParaRPr/>
          </a:p>
        </p:txBody>
      </p:sp>
      <p:sp>
        <p:nvSpPr>
          <p:cNvPr id="207" name="Google Shape;207;p13"/>
          <p:cNvSpPr txBox="1"/>
          <p:nvPr>
            <p:ph idx="8" type="body"/>
          </p:nvPr>
        </p:nvSpPr>
        <p:spPr>
          <a:xfrm flipH="1">
            <a:off x="10698625" y="2762650"/>
            <a:ext cx="982500" cy="496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200"/>
              <a:buNone/>
            </a:pPr>
            <a:r>
              <a:rPr b="1" lang="en-US" sz="1600">
                <a:solidFill>
                  <a:srgbClr val="1C4587"/>
                </a:solidFill>
              </a:rPr>
              <a:t>DARE</a:t>
            </a:r>
            <a:endParaRPr b="1" sz="1600">
              <a:solidFill>
                <a:srgbClr val="1C4587"/>
              </a:solidFill>
            </a:endParaRPr>
          </a:p>
        </p:txBody>
      </p:sp>
      <p:sp>
        <p:nvSpPr>
          <p:cNvPr id="208" name="Google Shape;208;p13"/>
          <p:cNvSpPr/>
          <p:nvPr/>
        </p:nvSpPr>
        <p:spPr>
          <a:xfrm>
            <a:off x="-167" y="133"/>
            <a:ext cx="12192000" cy="6858000"/>
          </a:xfrm>
          <a:prstGeom prst="frame">
            <a:avLst>
              <a:gd fmla="val 3346" name="adj1"/>
            </a:avLst>
          </a:prstGeom>
          <a:solidFill>
            <a:srgbClr val="6FA8D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3C78D8"/>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gc584f7ef8e_0_0"/>
          <p:cNvSpPr txBox="1"/>
          <p:nvPr>
            <p:ph idx="4294967295" type="title"/>
          </p:nvPr>
        </p:nvSpPr>
        <p:spPr>
          <a:xfrm>
            <a:off x="381575" y="529025"/>
            <a:ext cx="11428500" cy="1256100"/>
          </a:xfrm>
          <a:prstGeom prst="rect">
            <a:avLst/>
          </a:prstGeom>
          <a:noFill/>
          <a:ln>
            <a:noFill/>
          </a:ln>
        </p:spPr>
        <p:txBody>
          <a:bodyPr anchorCtr="0" anchor="t" bIns="121900" lIns="121900" spcFirstLastPara="1" rIns="121900" wrap="square" tIns="121900">
            <a:normAutofit/>
          </a:bodyPr>
          <a:lstStyle/>
          <a:p>
            <a:pPr indent="0" lvl="0" marL="0" rtl="0" algn="ctr">
              <a:lnSpc>
                <a:spcPct val="100000"/>
              </a:lnSpc>
              <a:spcBef>
                <a:spcPts val="0"/>
              </a:spcBef>
              <a:spcAft>
                <a:spcPts val="0"/>
              </a:spcAft>
              <a:buSzPts val="4800"/>
              <a:buNone/>
            </a:pPr>
            <a:r>
              <a:rPr lang="en-US"/>
              <a:t>Thank You!</a:t>
            </a:r>
            <a:endParaRPr/>
          </a:p>
        </p:txBody>
      </p:sp>
      <p:sp>
        <p:nvSpPr>
          <p:cNvPr id="214" name="Google Shape;214;gc584f7ef8e_0_0"/>
          <p:cNvSpPr txBox="1"/>
          <p:nvPr>
            <p:ph idx="4294967295" type="title"/>
          </p:nvPr>
        </p:nvSpPr>
        <p:spPr>
          <a:xfrm>
            <a:off x="3860175" y="1785025"/>
            <a:ext cx="4471200" cy="1256100"/>
          </a:xfrm>
          <a:prstGeom prst="rect">
            <a:avLst/>
          </a:prstGeom>
          <a:noFill/>
          <a:ln>
            <a:noFill/>
          </a:ln>
        </p:spPr>
        <p:txBody>
          <a:bodyPr anchorCtr="0" anchor="t" bIns="121900" lIns="121900" spcFirstLastPara="1" rIns="121900" wrap="square" tIns="121900">
            <a:normAutofit/>
          </a:bodyPr>
          <a:lstStyle/>
          <a:p>
            <a:pPr indent="0" lvl="0" marL="0" rtl="0" algn="ctr">
              <a:lnSpc>
                <a:spcPct val="100000"/>
              </a:lnSpc>
              <a:spcBef>
                <a:spcPts val="0"/>
              </a:spcBef>
              <a:spcAft>
                <a:spcPts val="0"/>
              </a:spcAft>
              <a:buSzPts val="4800"/>
              <a:buNone/>
            </a:pPr>
            <a:r>
              <a:rPr lang="en-US"/>
              <a:t>Hawthorn Games</a:t>
            </a:r>
            <a:endParaRPr/>
          </a:p>
        </p:txBody>
      </p:sp>
      <p:sp>
        <p:nvSpPr>
          <p:cNvPr id="215" name="Google Shape;215;gc584f7ef8e_0_0"/>
          <p:cNvSpPr txBox="1"/>
          <p:nvPr/>
        </p:nvSpPr>
        <p:spPr>
          <a:xfrm>
            <a:off x="5460575" y="1530792"/>
            <a:ext cx="1270500" cy="5541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666666"/>
                </a:solidFill>
                <a:latin typeface="Open Sans"/>
                <a:ea typeface="Open Sans"/>
                <a:cs typeface="Open Sans"/>
                <a:sym typeface="Open Sans"/>
              </a:rPr>
              <a:t>from</a:t>
            </a:r>
            <a:endParaRPr b="1" i="0" sz="2000" u="none" cap="none" strike="noStrike">
              <a:solidFill>
                <a:srgbClr val="666666"/>
              </a:solidFill>
              <a:latin typeface="Open Sans"/>
              <a:ea typeface="Open Sans"/>
              <a:cs typeface="Open Sans"/>
              <a:sym typeface="Open Sans"/>
            </a:endParaRPr>
          </a:p>
        </p:txBody>
      </p:sp>
      <p:sp>
        <p:nvSpPr>
          <p:cNvPr id="216" name="Google Shape;216;gc584f7ef8e_0_0"/>
          <p:cNvSpPr/>
          <p:nvPr/>
        </p:nvSpPr>
        <p:spPr>
          <a:xfrm>
            <a:off x="-167" y="133"/>
            <a:ext cx="12192000" cy="6858000"/>
          </a:xfrm>
          <a:prstGeom prst="frame">
            <a:avLst>
              <a:gd fmla="val 3346" name="adj1"/>
            </a:avLst>
          </a:prstGeom>
          <a:solidFill>
            <a:srgbClr val="6FA8D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3C78D8"/>
              </a:solidFill>
              <a:latin typeface="Arial"/>
              <a:ea typeface="Arial"/>
              <a:cs typeface="Arial"/>
              <a:sym typeface="Arial"/>
            </a:endParaRPr>
          </a:p>
        </p:txBody>
      </p:sp>
      <p:pic>
        <p:nvPicPr>
          <p:cNvPr id="217" name="Google Shape;217;gc584f7ef8e_0_0"/>
          <p:cNvPicPr preferRelativeResize="0"/>
          <p:nvPr/>
        </p:nvPicPr>
        <p:blipFill rotWithShape="1">
          <a:blip r:embed="rId3">
            <a:alphaModFix/>
          </a:blip>
          <a:srcRect b="15662" l="0" r="0" t="26544"/>
          <a:stretch/>
        </p:blipFill>
        <p:spPr>
          <a:xfrm>
            <a:off x="2821475" y="2159550"/>
            <a:ext cx="7035398" cy="406617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3"/>
          <p:cNvSpPr txBox="1"/>
          <p:nvPr>
            <p:ph type="title"/>
          </p:nvPr>
        </p:nvSpPr>
        <p:spPr>
          <a:xfrm>
            <a:off x="484475" y="1002075"/>
            <a:ext cx="5769000" cy="1029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Who are we?</a:t>
            </a:r>
            <a:endParaRPr/>
          </a:p>
        </p:txBody>
      </p:sp>
      <p:sp>
        <p:nvSpPr>
          <p:cNvPr id="94" name="Google Shape;94;p3"/>
          <p:cNvSpPr txBox="1"/>
          <p:nvPr>
            <p:ph idx="1" type="body"/>
          </p:nvPr>
        </p:nvSpPr>
        <p:spPr>
          <a:xfrm>
            <a:off x="852575" y="2031375"/>
            <a:ext cx="5032800" cy="32961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SzPts val="1800"/>
              <a:buNone/>
            </a:pPr>
            <a:r>
              <a:rPr lang="en-US"/>
              <a:t>A group of passionate students with a strong desire to make awesome experiences that help players learn something new.</a:t>
            </a:r>
            <a:endParaRPr/>
          </a:p>
          <a:p>
            <a:pPr indent="0" lvl="0" marL="0" rtl="0" algn="ctr">
              <a:lnSpc>
                <a:spcPct val="90000"/>
              </a:lnSpc>
              <a:spcBef>
                <a:spcPts val="1600"/>
              </a:spcBef>
              <a:spcAft>
                <a:spcPts val="1600"/>
              </a:spcAft>
              <a:buSzPts val="1800"/>
              <a:buNone/>
            </a:pPr>
            <a:r>
              <a:rPr lang="en-US"/>
              <a:t>We came together through our collective love of games and the need to challenge ourselves, to make something we would be proud of!</a:t>
            </a:r>
            <a:endParaRPr/>
          </a:p>
        </p:txBody>
      </p:sp>
      <p:sp>
        <p:nvSpPr>
          <p:cNvPr id="95" name="Google Shape;95;p3"/>
          <p:cNvSpPr/>
          <p:nvPr/>
        </p:nvSpPr>
        <p:spPr>
          <a:xfrm>
            <a:off x="-167" y="133"/>
            <a:ext cx="12192000" cy="6858000"/>
          </a:xfrm>
          <a:prstGeom prst="frame">
            <a:avLst>
              <a:gd fmla="val 3346" name="adj1"/>
            </a:avLst>
          </a:prstGeom>
          <a:solidFill>
            <a:srgbClr val="6FA8D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3C78D8"/>
              </a:solidFill>
              <a:latin typeface="Arial"/>
              <a:ea typeface="Arial"/>
              <a:cs typeface="Arial"/>
              <a:sym typeface="Arial"/>
            </a:endParaRPr>
          </a:p>
        </p:txBody>
      </p:sp>
      <p:pic>
        <p:nvPicPr>
          <p:cNvPr id="96" name="Google Shape;96;p3"/>
          <p:cNvPicPr preferRelativeResize="0"/>
          <p:nvPr/>
        </p:nvPicPr>
        <p:blipFill rotWithShape="1">
          <a:blip r:embed="rId3">
            <a:alphaModFix/>
          </a:blip>
          <a:srcRect b="0" l="0" r="0" t="0"/>
          <a:stretch/>
        </p:blipFill>
        <p:spPr>
          <a:xfrm>
            <a:off x="6665075" y="1181913"/>
            <a:ext cx="4494173" cy="449417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4"/>
          <p:cNvSpPr txBox="1"/>
          <p:nvPr>
            <p:ph idx="1" type="body"/>
          </p:nvPr>
        </p:nvSpPr>
        <p:spPr>
          <a:xfrm>
            <a:off x="550463" y="2143675"/>
            <a:ext cx="2661300" cy="986100"/>
          </a:xfrm>
          <a:prstGeom prst="rect">
            <a:avLst/>
          </a:prstGeom>
          <a:noFill/>
          <a:ln>
            <a:noFill/>
          </a:ln>
        </p:spPr>
        <p:txBody>
          <a:bodyPr anchorCtr="0" anchor="t" bIns="45700" lIns="91425" spcFirstLastPara="1" rIns="91425" wrap="square" tIns="45700">
            <a:normAutofit/>
          </a:bodyPr>
          <a:lstStyle/>
          <a:p>
            <a:pPr indent="0" lvl="0" marL="0" rtl="0" algn="ctr">
              <a:lnSpc>
                <a:spcPct val="80000"/>
              </a:lnSpc>
              <a:spcBef>
                <a:spcPts val="0"/>
              </a:spcBef>
              <a:spcAft>
                <a:spcPts val="0"/>
              </a:spcAft>
              <a:buSzPts val="1800"/>
              <a:buNone/>
            </a:pPr>
            <a:r>
              <a:rPr b="1" lang="en-US" sz="2200"/>
              <a:t>NAME</a:t>
            </a:r>
            <a:endParaRPr b="1" sz="2200"/>
          </a:p>
          <a:p>
            <a:pPr indent="0" lvl="0" marL="0" rtl="0" algn="ctr">
              <a:lnSpc>
                <a:spcPct val="80000"/>
              </a:lnSpc>
              <a:spcBef>
                <a:spcPts val="500"/>
              </a:spcBef>
              <a:spcAft>
                <a:spcPts val="500"/>
              </a:spcAft>
              <a:buSzPts val="1800"/>
              <a:buNone/>
            </a:pPr>
            <a:r>
              <a:rPr lang="en-US" sz="1900"/>
              <a:t>Role</a:t>
            </a:r>
            <a:endParaRPr sz="1900"/>
          </a:p>
        </p:txBody>
      </p:sp>
      <p:sp>
        <p:nvSpPr>
          <p:cNvPr id="102" name="Google Shape;102;p4"/>
          <p:cNvSpPr txBox="1"/>
          <p:nvPr>
            <p:ph idx="1" type="body"/>
          </p:nvPr>
        </p:nvSpPr>
        <p:spPr>
          <a:xfrm>
            <a:off x="6303275" y="2122800"/>
            <a:ext cx="2564400" cy="835800"/>
          </a:xfrm>
          <a:prstGeom prst="rect">
            <a:avLst/>
          </a:prstGeom>
          <a:noFill/>
          <a:ln>
            <a:noFill/>
          </a:ln>
        </p:spPr>
        <p:txBody>
          <a:bodyPr anchorCtr="0" anchor="t" bIns="45700" lIns="91425" spcFirstLastPara="1" rIns="91425" wrap="square" tIns="45700">
            <a:normAutofit/>
          </a:bodyPr>
          <a:lstStyle/>
          <a:p>
            <a:pPr indent="0" lvl="0" marL="0" rtl="0" algn="ctr">
              <a:lnSpc>
                <a:spcPct val="80000"/>
              </a:lnSpc>
              <a:spcBef>
                <a:spcPts val="0"/>
              </a:spcBef>
              <a:spcAft>
                <a:spcPts val="0"/>
              </a:spcAft>
              <a:buClr>
                <a:srgbClr val="000000"/>
              </a:buClr>
              <a:buSzPts val="1800"/>
              <a:buFont typeface="Arial"/>
              <a:buNone/>
            </a:pPr>
            <a:r>
              <a:rPr b="1" lang="en-US" sz="2200"/>
              <a:t>NAME</a:t>
            </a:r>
            <a:endParaRPr b="1" sz="2200"/>
          </a:p>
          <a:p>
            <a:pPr indent="0" lvl="0" marL="0" rtl="0" algn="ctr">
              <a:lnSpc>
                <a:spcPct val="80000"/>
              </a:lnSpc>
              <a:spcBef>
                <a:spcPts val="500"/>
              </a:spcBef>
              <a:spcAft>
                <a:spcPts val="500"/>
              </a:spcAft>
              <a:buSzPts val="1800"/>
              <a:buNone/>
            </a:pPr>
            <a:r>
              <a:rPr lang="en-US" sz="1900"/>
              <a:t>Role</a:t>
            </a:r>
            <a:endParaRPr b="1" sz="2200"/>
          </a:p>
        </p:txBody>
      </p:sp>
      <p:sp>
        <p:nvSpPr>
          <p:cNvPr id="103" name="Google Shape;103;p4"/>
          <p:cNvSpPr txBox="1"/>
          <p:nvPr>
            <p:ph idx="1" type="body"/>
          </p:nvPr>
        </p:nvSpPr>
        <p:spPr>
          <a:xfrm>
            <a:off x="853875" y="5316300"/>
            <a:ext cx="2155200" cy="1035900"/>
          </a:xfrm>
          <a:prstGeom prst="rect">
            <a:avLst/>
          </a:prstGeom>
          <a:noFill/>
          <a:ln>
            <a:noFill/>
          </a:ln>
        </p:spPr>
        <p:txBody>
          <a:bodyPr anchorCtr="0" anchor="ctr" bIns="45700" lIns="91425" spcFirstLastPara="1" rIns="91425" wrap="square" tIns="45700">
            <a:normAutofit/>
          </a:bodyPr>
          <a:lstStyle/>
          <a:p>
            <a:pPr indent="0" lvl="0" marL="0" rtl="0" algn="ctr">
              <a:lnSpc>
                <a:spcPct val="80000"/>
              </a:lnSpc>
              <a:spcBef>
                <a:spcPts val="0"/>
              </a:spcBef>
              <a:spcAft>
                <a:spcPts val="0"/>
              </a:spcAft>
              <a:buClr>
                <a:srgbClr val="000000"/>
              </a:buClr>
              <a:buSzPts val="1800"/>
              <a:buFont typeface="Arial"/>
              <a:buNone/>
            </a:pPr>
            <a:r>
              <a:rPr b="1" lang="en-US" sz="2200"/>
              <a:t>NAME</a:t>
            </a:r>
            <a:endParaRPr b="1" sz="2200"/>
          </a:p>
          <a:p>
            <a:pPr indent="0" lvl="0" marL="0" rtl="0" algn="ctr">
              <a:lnSpc>
                <a:spcPct val="80000"/>
              </a:lnSpc>
              <a:spcBef>
                <a:spcPts val="500"/>
              </a:spcBef>
              <a:spcAft>
                <a:spcPts val="500"/>
              </a:spcAft>
              <a:buSzPts val="1800"/>
              <a:buNone/>
            </a:pPr>
            <a:r>
              <a:rPr lang="en-US" sz="1900"/>
              <a:t>Role</a:t>
            </a:r>
            <a:endParaRPr b="1" sz="2200"/>
          </a:p>
        </p:txBody>
      </p:sp>
      <p:sp>
        <p:nvSpPr>
          <p:cNvPr id="104" name="Google Shape;104;p4"/>
          <p:cNvSpPr txBox="1"/>
          <p:nvPr>
            <p:ph idx="1" type="body"/>
          </p:nvPr>
        </p:nvSpPr>
        <p:spPr>
          <a:xfrm>
            <a:off x="3912213" y="5341200"/>
            <a:ext cx="1679700" cy="986100"/>
          </a:xfrm>
          <a:prstGeom prst="rect">
            <a:avLst/>
          </a:prstGeom>
          <a:noFill/>
          <a:ln>
            <a:noFill/>
          </a:ln>
        </p:spPr>
        <p:txBody>
          <a:bodyPr anchorCtr="0" anchor="t" bIns="45700" lIns="91425" spcFirstLastPara="1" rIns="91425" wrap="square" tIns="45700">
            <a:normAutofit/>
          </a:bodyPr>
          <a:lstStyle/>
          <a:p>
            <a:pPr indent="0" lvl="0" marL="0" rtl="0" algn="ctr">
              <a:lnSpc>
                <a:spcPct val="80000"/>
              </a:lnSpc>
              <a:spcBef>
                <a:spcPts val="0"/>
              </a:spcBef>
              <a:spcAft>
                <a:spcPts val="0"/>
              </a:spcAft>
              <a:buClr>
                <a:srgbClr val="000000"/>
              </a:buClr>
              <a:buSzPts val="1800"/>
              <a:buFont typeface="Arial"/>
              <a:buNone/>
            </a:pPr>
            <a:r>
              <a:rPr b="1" lang="en-US" sz="2200"/>
              <a:t>NAME</a:t>
            </a:r>
            <a:endParaRPr b="1" sz="2200"/>
          </a:p>
          <a:p>
            <a:pPr indent="0" lvl="0" marL="0" rtl="0" algn="ctr">
              <a:lnSpc>
                <a:spcPct val="80000"/>
              </a:lnSpc>
              <a:spcBef>
                <a:spcPts val="500"/>
              </a:spcBef>
              <a:spcAft>
                <a:spcPts val="500"/>
              </a:spcAft>
              <a:buSzPts val="1800"/>
              <a:buNone/>
            </a:pPr>
            <a:r>
              <a:rPr lang="en-US" sz="1900"/>
              <a:t>Role</a:t>
            </a:r>
            <a:endParaRPr b="1" sz="2200"/>
          </a:p>
        </p:txBody>
      </p:sp>
      <p:sp>
        <p:nvSpPr>
          <p:cNvPr id="105" name="Google Shape;105;p4"/>
          <p:cNvSpPr txBox="1"/>
          <p:nvPr>
            <p:ph idx="1" type="body"/>
          </p:nvPr>
        </p:nvSpPr>
        <p:spPr>
          <a:xfrm>
            <a:off x="9196225" y="2122800"/>
            <a:ext cx="2445300" cy="835800"/>
          </a:xfrm>
          <a:prstGeom prst="rect">
            <a:avLst/>
          </a:prstGeom>
          <a:noFill/>
          <a:ln>
            <a:noFill/>
          </a:ln>
        </p:spPr>
        <p:txBody>
          <a:bodyPr anchorCtr="0" anchor="t" bIns="45700" lIns="91425" spcFirstLastPara="1" rIns="91425" wrap="square" tIns="45700">
            <a:normAutofit/>
          </a:bodyPr>
          <a:lstStyle/>
          <a:p>
            <a:pPr indent="0" lvl="0" marL="0" rtl="0" algn="ctr">
              <a:lnSpc>
                <a:spcPct val="80000"/>
              </a:lnSpc>
              <a:spcBef>
                <a:spcPts val="0"/>
              </a:spcBef>
              <a:spcAft>
                <a:spcPts val="0"/>
              </a:spcAft>
              <a:buClr>
                <a:srgbClr val="000000"/>
              </a:buClr>
              <a:buSzPts val="1800"/>
              <a:buFont typeface="Arial"/>
              <a:buNone/>
            </a:pPr>
            <a:r>
              <a:rPr b="1" lang="en-US" sz="2200"/>
              <a:t>NAME</a:t>
            </a:r>
            <a:endParaRPr b="1" sz="2200"/>
          </a:p>
          <a:p>
            <a:pPr indent="0" lvl="0" marL="0" rtl="0" algn="ctr">
              <a:lnSpc>
                <a:spcPct val="80000"/>
              </a:lnSpc>
              <a:spcBef>
                <a:spcPts val="500"/>
              </a:spcBef>
              <a:spcAft>
                <a:spcPts val="500"/>
              </a:spcAft>
              <a:buSzPts val="1800"/>
              <a:buNone/>
            </a:pPr>
            <a:r>
              <a:rPr lang="en-US" sz="1900"/>
              <a:t>Role</a:t>
            </a:r>
            <a:endParaRPr b="1" sz="2200"/>
          </a:p>
        </p:txBody>
      </p:sp>
      <p:sp>
        <p:nvSpPr>
          <p:cNvPr id="106" name="Google Shape;106;p4"/>
          <p:cNvSpPr txBox="1"/>
          <p:nvPr>
            <p:ph idx="1" type="body"/>
          </p:nvPr>
        </p:nvSpPr>
        <p:spPr>
          <a:xfrm>
            <a:off x="6193475" y="5341200"/>
            <a:ext cx="2784000" cy="1244700"/>
          </a:xfrm>
          <a:prstGeom prst="rect">
            <a:avLst/>
          </a:prstGeom>
          <a:noFill/>
          <a:ln>
            <a:noFill/>
          </a:ln>
        </p:spPr>
        <p:txBody>
          <a:bodyPr anchorCtr="0" anchor="t" bIns="45700" lIns="91425" spcFirstLastPara="1" rIns="91425" wrap="square" tIns="45700">
            <a:normAutofit/>
          </a:bodyPr>
          <a:lstStyle/>
          <a:p>
            <a:pPr indent="0" lvl="0" marL="0" rtl="0" algn="ctr">
              <a:lnSpc>
                <a:spcPct val="80000"/>
              </a:lnSpc>
              <a:spcBef>
                <a:spcPts val="0"/>
              </a:spcBef>
              <a:spcAft>
                <a:spcPts val="0"/>
              </a:spcAft>
              <a:buClr>
                <a:srgbClr val="000000"/>
              </a:buClr>
              <a:buSzPts val="1800"/>
              <a:buFont typeface="Arial"/>
              <a:buNone/>
            </a:pPr>
            <a:r>
              <a:rPr b="1" lang="en-US" sz="2200"/>
              <a:t>NAME</a:t>
            </a:r>
            <a:endParaRPr b="1" sz="2200"/>
          </a:p>
          <a:p>
            <a:pPr indent="0" lvl="0" marL="0" rtl="0" algn="ctr">
              <a:lnSpc>
                <a:spcPct val="80000"/>
              </a:lnSpc>
              <a:spcBef>
                <a:spcPts val="500"/>
              </a:spcBef>
              <a:spcAft>
                <a:spcPts val="500"/>
              </a:spcAft>
              <a:buSzPts val="1800"/>
              <a:buNone/>
            </a:pPr>
            <a:r>
              <a:rPr lang="en-US" sz="1900"/>
              <a:t>Role</a:t>
            </a:r>
            <a:endParaRPr b="1" sz="2200"/>
          </a:p>
        </p:txBody>
      </p:sp>
      <p:sp>
        <p:nvSpPr>
          <p:cNvPr id="107" name="Google Shape;107;p4"/>
          <p:cNvSpPr txBox="1"/>
          <p:nvPr>
            <p:ph idx="1" type="body"/>
          </p:nvPr>
        </p:nvSpPr>
        <p:spPr>
          <a:xfrm>
            <a:off x="2782725" y="2143675"/>
            <a:ext cx="3938700" cy="1341000"/>
          </a:xfrm>
          <a:prstGeom prst="rect">
            <a:avLst/>
          </a:prstGeom>
          <a:noFill/>
          <a:ln>
            <a:noFill/>
          </a:ln>
        </p:spPr>
        <p:txBody>
          <a:bodyPr anchorCtr="0" anchor="t" bIns="45700" lIns="91425" spcFirstLastPara="1" rIns="91425" wrap="square" tIns="45700">
            <a:normAutofit/>
          </a:bodyPr>
          <a:lstStyle/>
          <a:p>
            <a:pPr indent="0" lvl="0" marL="0" rtl="0" algn="ctr">
              <a:lnSpc>
                <a:spcPct val="80000"/>
              </a:lnSpc>
              <a:spcBef>
                <a:spcPts val="0"/>
              </a:spcBef>
              <a:spcAft>
                <a:spcPts val="0"/>
              </a:spcAft>
              <a:buClr>
                <a:srgbClr val="000000"/>
              </a:buClr>
              <a:buSzPts val="1800"/>
              <a:buFont typeface="Arial"/>
              <a:buNone/>
            </a:pPr>
            <a:r>
              <a:rPr b="1" lang="en-US" sz="2200"/>
              <a:t>NAME</a:t>
            </a:r>
            <a:endParaRPr b="1" sz="2200"/>
          </a:p>
          <a:p>
            <a:pPr indent="0" lvl="0" marL="0" rtl="0" algn="ctr">
              <a:lnSpc>
                <a:spcPct val="80000"/>
              </a:lnSpc>
              <a:spcBef>
                <a:spcPts val="500"/>
              </a:spcBef>
              <a:spcAft>
                <a:spcPts val="500"/>
              </a:spcAft>
              <a:buSzPts val="1800"/>
              <a:buNone/>
            </a:pPr>
            <a:r>
              <a:rPr lang="en-US" sz="1900"/>
              <a:t>Role</a:t>
            </a:r>
            <a:endParaRPr b="1" sz="1700"/>
          </a:p>
        </p:txBody>
      </p:sp>
      <p:sp>
        <p:nvSpPr>
          <p:cNvPr id="108" name="Google Shape;108;p4"/>
          <p:cNvSpPr txBox="1"/>
          <p:nvPr>
            <p:ph idx="1" type="body"/>
          </p:nvPr>
        </p:nvSpPr>
        <p:spPr>
          <a:xfrm>
            <a:off x="9424663" y="5316300"/>
            <a:ext cx="1988400" cy="1198200"/>
          </a:xfrm>
          <a:prstGeom prst="rect">
            <a:avLst/>
          </a:prstGeom>
          <a:noFill/>
          <a:ln>
            <a:noFill/>
          </a:ln>
        </p:spPr>
        <p:txBody>
          <a:bodyPr anchorCtr="0" anchor="t" bIns="45700" lIns="91425" spcFirstLastPara="1" rIns="91425" wrap="square" tIns="45700">
            <a:normAutofit/>
          </a:bodyPr>
          <a:lstStyle/>
          <a:p>
            <a:pPr indent="0" lvl="0" marL="0" rtl="0" algn="ctr">
              <a:lnSpc>
                <a:spcPct val="80000"/>
              </a:lnSpc>
              <a:spcBef>
                <a:spcPts val="0"/>
              </a:spcBef>
              <a:spcAft>
                <a:spcPts val="0"/>
              </a:spcAft>
              <a:buClr>
                <a:srgbClr val="000000"/>
              </a:buClr>
              <a:buSzPts val="1800"/>
              <a:buFont typeface="Arial"/>
              <a:buNone/>
            </a:pPr>
            <a:r>
              <a:rPr b="1" lang="en-US" sz="2200"/>
              <a:t>NAME</a:t>
            </a:r>
            <a:endParaRPr b="1" sz="2200"/>
          </a:p>
          <a:p>
            <a:pPr indent="0" lvl="0" marL="0" rtl="0" algn="ctr">
              <a:lnSpc>
                <a:spcPct val="80000"/>
              </a:lnSpc>
              <a:spcBef>
                <a:spcPts val="500"/>
              </a:spcBef>
              <a:spcAft>
                <a:spcPts val="500"/>
              </a:spcAft>
              <a:buSzPts val="1800"/>
              <a:buNone/>
            </a:pPr>
            <a:r>
              <a:rPr lang="en-US" sz="1900"/>
              <a:t>Role</a:t>
            </a:r>
            <a:endParaRPr b="1" sz="2200"/>
          </a:p>
        </p:txBody>
      </p:sp>
      <p:sp>
        <p:nvSpPr>
          <p:cNvPr id="109" name="Google Shape;109;p4"/>
          <p:cNvSpPr/>
          <p:nvPr/>
        </p:nvSpPr>
        <p:spPr>
          <a:xfrm>
            <a:off x="-167" y="133"/>
            <a:ext cx="12192000" cy="6858000"/>
          </a:xfrm>
          <a:prstGeom prst="frame">
            <a:avLst>
              <a:gd fmla="val 3346" name="adj1"/>
            </a:avLst>
          </a:prstGeom>
          <a:solidFill>
            <a:srgbClr val="6FA8D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3C78D8"/>
              </a:solidFill>
              <a:latin typeface="Arial"/>
              <a:ea typeface="Arial"/>
              <a:cs typeface="Arial"/>
              <a:sym typeface="Arial"/>
            </a:endParaRPr>
          </a:p>
        </p:txBody>
      </p:sp>
      <p:pic>
        <p:nvPicPr>
          <p:cNvPr id="110" name="Google Shape;110;p4"/>
          <p:cNvPicPr preferRelativeResize="0"/>
          <p:nvPr/>
        </p:nvPicPr>
        <p:blipFill rotWithShape="1">
          <a:blip r:embed="rId3">
            <a:alphaModFix/>
          </a:blip>
          <a:srcRect b="9925" l="0" r="0" t="0"/>
          <a:stretch/>
        </p:blipFill>
        <p:spPr>
          <a:xfrm>
            <a:off x="9726588" y="3662163"/>
            <a:ext cx="1384574" cy="1384576"/>
          </a:xfrm>
          <a:prstGeom prst="rect">
            <a:avLst/>
          </a:prstGeom>
          <a:noFill/>
          <a:ln cap="flat" cmpd="sng" w="28575">
            <a:solidFill>
              <a:schemeClr val="dk2"/>
            </a:solidFill>
            <a:prstDash val="solid"/>
            <a:round/>
            <a:headEnd len="sm" w="sm" type="none"/>
            <a:tailEnd len="sm" w="sm" type="none"/>
          </a:ln>
        </p:spPr>
      </p:pic>
      <p:pic>
        <p:nvPicPr>
          <p:cNvPr id="111" name="Google Shape;111;p4"/>
          <p:cNvPicPr preferRelativeResize="0"/>
          <p:nvPr/>
        </p:nvPicPr>
        <p:blipFill rotWithShape="1">
          <a:blip r:embed="rId4">
            <a:alphaModFix/>
          </a:blip>
          <a:srcRect b="0" l="0" r="0" t="0"/>
          <a:stretch/>
        </p:blipFill>
        <p:spPr>
          <a:xfrm>
            <a:off x="6893187" y="3693925"/>
            <a:ext cx="1384574" cy="1384574"/>
          </a:xfrm>
          <a:prstGeom prst="rect">
            <a:avLst/>
          </a:prstGeom>
          <a:noFill/>
          <a:ln cap="flat" cmpd="sng" w="28575">
            <a:solidFill>
              <a:schemeClr val="dk2"/>
            </a:solidFill>
            <a:prstDash val="solid"/>
            <a:round/>
            <a:headEnd len="sm" w="sm" type="none"/>
            <a:tailEnd len="sm" w="sm" type="none"/>
          </a:ln>
        </p:spPr>
      </p:pic>
      <p:pic>
        <p:nvPicPr>
          <p:cNvPr id="112" name="Google Shape;112;p4"/>
          <p:cNvPicPr preferRelativeResize="0"/>
          <p:nvPr/>
        </p:nvPicPr>
        <p:blipFill rotWithShape="1">
          <a:blip r:embed="rId5">
            <a:alphaModFix/>
          </a:blip>
          <a:srcRect b="0" l="8842" r="0" t="0"/>
          <a:stretch/>
        </p:blipFill>
        <p:spPr>
          <a:xfrm>
            <a:off x="9776963" y="561300"/>
            <a:ext cx="1283825" cy="1401425"/>
          </a:xfrm>
          <a:prstGeom prst="rect">
            <a:avLst/>
          </a:prstGeom>
          <a:noFill/>
          <a:ln cap="flat" cmpd="sng" w="28575">
            <a:solidFill>
              <a:schemeClr val="dk2"/>
            </a:solidFill>
            <a:prstDash val="solid"/>
            <a:round/>
            <a:headEnd len="sm" w="sm" type="none"/>
            <a:tailEnd len="sm" w="sm" type="none"/>
          </a:ln>
        </p:spPr>
      </p:pic>
      <p:pic>
        <p:nvPicPr>
          <p:cNvPr id="113" name="Google Shape;113;p4"/>
          <p:cNvPicPr preferRelativeResize="0"/>
          <p:nvPr/>
        </p:nvPicPr>
        <p:blipFill rotWithShape="1">
          <a:blip r:embed="rId6">
            <a:alphaModFix/>
          </a:blip>
          <a:srcRect b="0" l="0" r="0" t="0"/>
          <a:stretch/>
        </p:blipFill>
        <p:spPr>
          <a:xfrm>
            <a:off x="4059773" y="3682041"/>
            <a:ext cx="1384575" cy="1408334"/>
          </a:xfrm>
          <a:prstGeom prst="rect">
            <a:avLst/>
          </a:prstGeom>
          <a:noFill/>
          <a:ln cap="flat" cmpd="sng" w="28575">
            <a:solidFill>
              <a:schemeClr val="dk2"/>
            </a:solidFill>
            <a:prstDash val="solid"/>
            <a:round/>
            <a:headEnd len="sm" w="sm" type="none"/>
            <a:tailEnd len="sm" w="sm" type="none"/>
          </a:ln>
        </p:spPr>
      </p:pic>
      <p:pic>
        <p:nvPicPr>
          <p:cNvPr id="114" name="Google Shape;114;p4"/>
          <p:cNvPicPr preferRelativeResize="0"/>
          <p:nvPr/>
        </p:nvPicPr>
        <p:blipFill rotWithShape="1">
          <a:blip r:embed="rId7">
            <a:alphaModFix/>
          </a:blip>
          <a:srcRect b="24399" l="34820" r="9475" t="14494"/>
          <a:stretch/>
        </p:blipFill>
        <p:spPr>
          <a:xfrm>
            <a:off x="4110139" y="557850"/>
            <a:ext cx="1283825" cy="1408324"/>
          </a:xfrm>
          <a:prstGeom prst="rect">
            <a:avLst/>
          </a:prstGeom>
          <a:noFill/>
          <a:ln cap="flat" cmpd="sng" w="28575">
            <a:solidFill>
              <a:schemeClr val="dk2"/>
            </a:solidFill>
            <a:prstDash val="solid"/>
            <a:round/>
            <a:headEnd len="sm" w="sm" type="none"/>
            <a:tailEnd len="sm" w="sm" type="none"/>
          </a:ln>
        </p:spPr>
      </p:pic>
      <p:pic>
        <p:nvPicPr>
          <p:cNvPr id="115" name="Google Shape;115;p4"/>
          <p:cNvPicPr preferRelativeResize="0"/>
          <p:nvPr/>
        </p:nvPicPr>
        <p:blipFill rotWithShape="1">
          <a:blip r:embed="rId7">
            <a:alphaModFix/>
          </a:blip>
          <a:srcRect b="0" l="0" r="0" t="0"/>
          <a:stretch/>
        </p:blipFill>
        <p:spPr>
          <a:xfrm>
            <a:off x="1239200" y="3662175"/>
            <a:ext cx="1384574" cy="1384574"/>
          </a:xfrm>
          <a:prstGeom prst="rect">
            <a:avLst/>
          </a:prstGeom>
          <a:noFill/>
          <a:ln cap="flat" cmpd="sng" w="28575">
            <a:solidFill>
              <a:schemeClr val="dk2"/>
            </a:solidFill>
            <a:prstDash val="solid"/>
            <a:round/>
            <a:headEnd len="sm" w="sm" type="none"/>
            <a:tailEnd len="sm" w="sm" type="none"/>
          </a:ln>
        </p:spPr>
      </p:pic>
      <p:pic>
        <p:nvPicPr>
          <p:cNvPr id="116" name="Google Shape;116;p4"/>
          <p:cNvPicPr preferRelativeResize="0"/>
          <p:nvPr/>
        </p:nvPicPr>
        <p:blipFill rotWithShape="1">
          <a:blip r:embed="rId8">
            <a:alphaModFix/>
          </a:blip>
          <a:srcRect b="0" l="0" r="0" t="0"/>
          <a:stretch/>
        </p:blipFill>
        <p:spPr>
          <a:xfrm>
            <a:off x="1239188" y="557850"/>
            <a:ext cx="1283832" cy="1408325"/>
          </a:xfrm>
          <a:prstGeom prst="rect">
            <a:avLst/>
          </a:prstGeom>
          <a:noFill/>
          <a:ln cap="flat" cmpd="sng" w="28575">
            <a:solidFill>
              <a:schemeClr val="dk2"/>
            </a:solidFill>
            <a:prstDash val="solid"/>
            <a:round/>
            <a:headEnd len="sm" w="sm" type="none"/>
            <a:tailEnd len="sm" w="sm" type="none"/>
          </a:ln>
        </p:spPr>
      </p:pic>
      <p:pic>
        <p:nvPicPr>
          <p:cNvPr id="117" name="Google Shape;117;p4"/>
          <p:cNvPicPr preferRelativeResize="0"/>
          <p:nvPr/>
        </p:nvPicPr>
        <p:blipFill rotWithShape="1">
          <a:blip r:embed="rId9">
            <a:alphaModFix/>
          </a:blip>
          <a:srcRect b="21256" l="10870" r="10869" t="7028"/>
          <a:stretch/>
        </p:blipFill>
        <p:spPr>
          <a:xfrm>
            <a:off x="6893200" y="557850"/>
            <a:ext cx="1384550" cy="1408325"/>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gb9e29ee5de_2_0"/>
          <p:cNvSpPr/>
          <p:nvPr/>
        </p:nvSpPr>
        <p:spPr>
          <a:xfrm>
            <a:off x="1874250" y="2509800"/>
            <a:ext cx="8443500" cy="18384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gb9e29ee5de_2_0"/>
          <p:cNvSpPr txBox="1"/>
          <p:nvPr>
            <p:ph type="title"/>
          </p:nvPr>
        </p:nvSpPr>
        <p:spPr>
          <a:xfrm>
            <a:off x="838025" y="336550"/>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The Brief</a:t>
            </a:r>
            <a:endParaRPr/>
          </a:p>
        </p:txBody>
      </p:sp>
      <p:sp>
        <p:nvSpPr>
          <p:cNvPr id="124" name="Google Shape;124;gb9e29ee5de_2_0"/>
          <p:cNvSpPr txBox="1"/>
          <p:nvPr>
            <p:ph idx="1" type="body"/>
          </p:nvPr>
        </p:nvSpPr>
        <p:spPr>
          <a:xfrm>
            <a:off x="838025" y="1425775"/>
            <a:ext cx="10515600" cy="596400"/>
          </a:xfrm>
          <a:prstGeom prst="rect">
            <a:avLst/>
          </a:prstGeom>
          <a:noFill/>
          <a:ln>
            <a:noFill/>
          </a:ln>
        </p:spPr>
        <p:txBody>
          <a:bodyPr anchorCtr="0" anchor="t" bIns="45700" lIns="91425" spcFirstLastPara="1" rIns="91425" wrap="square" tIns="45700">
            <a:normAutofit/>
          </a:bodyPr>
          <a:lstStyle/>
          <a:p>
            <a:pPr indent="-50800" lvl="0" marL="228600" rtl="0" algn="ctr">
              <a:lnSpc>
                <a:spcPct val="90000"/>
              </a:lnSpc>
              <a:spcBef>
                <a:spcPts val="0"/>
              </a:spcBef>
              <a:spcAft>
                <a:spcPts val="1600"/>
              </a:spcAft>
              <a:buClr>
                <a:schemeClr val="dk1"/>
              </a:buClr>
              <a:buSzPts val="2800"/>
              <a:buNone/>
            </a:pPr>
            <a:r>
              <a:rPr lang="en-US"/>
              <a:t>Revolves around one main question</a:t>
            </a:r>
            <a:endParaRPr b="1"/>
          </a:p>
        </p:txBody>
      </p:sp>
      <p:sp>
        <p:nvSpPr>
          <p:cNvPr id="125" name="Google Shape;125;gb9e29ee5de_2_0"/>
          <p:cNvSpPr txBox="1"/>
          <p:nvPr>
            <p:ph idx="1" type="body"/>
          </p:nvPr>
        </p:nvSpPr>
        <p:spPr>
          <a:xfrm>
            <a:off x="3914775" y="2830650"/>
            <a:ext cx="6130800" cy="1196700"/>
          </a:xfrm>
          <a:prstGeom prst="rect">
            <a:avLst/>
          </a:prstGeom>
          <a:noFill/>
          <a:ln>
            <a:noFill/>
          </a:ln>
        </p:spPr>
        <p:txBody>
          <a:bodyPr anchorCtr="0" anchor="ctr" bIns="45700" lIns="91425" spcFirstLastPara="1" rIns="91425" wrap="square" tIns="45700">
            <a:normAutofit lnSpcReduction="10000"/>
          </a:bodyPr>
          <a:lstStyle/>
          <a:p>
            <a:pPr indent="0" lvl="0" marL="0" rtl="0" algn="ctr">
              <a:lnSpc>
                <a:spcPct val="90000"/>
              </a:lnSpc>
              <a:spcBef>
                <a:spcPts val="0"/>
              </a:spcBef>
              <a:spcAft>
                <a:spcPts val="1600"/>
              </a:spcAft>
              <a:buSzPts val="1800"/>
              <a:buNone/>
            </a:pPr>
            <a:r>
              <a:rPr b="1" lang="en-US" sz="2800"/>
              <a:t>Can we make a game about game development, presenting it in a non-educational format?</a:t>
            </a:r>
            <a:endParaRPr b="1" sz="2800"/>
          </a:p>
        </p:txBody>
      </p:sp>
      <p:sp>
        <p:nvSpPr>
          <p:cNvPr id="126" name="Google Shape;126;gb9e29ee5de_2_0"/>
          <p:cNvSpPr/>
          <p:nvPr/>
        </p:nvSpPr>
        <p:spPr>
          <a:xfrm>
            <a:off x="-167" y="133"/>
            <a:ext cx="12192000" cy="6858000"/>
          </a:xfrm>
          <a:prstGeom prst="frame">
            <a:avLst>
              <a:gd fmla="val 3346" name="adj1"/>
            </a:avLst>
          </a:prstGeom>
          <a:solidFill>
            <a:srgbClr val="6FA8D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3C78D8"/>
              </a:solidFill>
              <a:latin typeface="Arial"/>
              <a:ea typeface="Arial"/>
              <a:cs typeface="Arial"/>
              <a:sym typeface="Arial"/>
            </a:endParaRPr>
          </a:p>
        </p:txBody>
      </p:sp>
      <p:pic>
        <p:nvPicPr>
          <p:cNvPr id="127" name="Google Shape;127;gb9e29ee5de_2_0"/>
          <p:cNvPicPr preferRelativeResize="0"/>
          <p:nvPr/>
        </p:nvPicPr>
        <p:blipFill rotWithShape="1">
          <a:blip r:embed="rId3">
            <a:alphaModFix/>
          </a:blip>
          <a:srcRect b="0" l="0" r="0" t="0"/>
          <a:stretch/>
        </p:blipFill>
        <p:spPr>
          <a:xfrm>
            <a:off x="1743075" y="2378625"/>
            <a:ext cx="2095501" cy="20955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id="132" name="Google Shape;132;gb9e29ee5de_2_5"/>
          <p:cNvPicPr preferRelativeResize="0"/>
          <p:nvPr/>
        </p:nvPicPr>
        <p:blipFill rotWithShape="1">
          <a:blip r:embed="rId3">
            <a:alphaModFix/>
          </a:blip>
          <a:srcRect b="0" l="0" r="0" t="0"/>
          <a:stretch/>
        </p:blipFill>
        <p:spPr>
          <a:xfrm>
            <a:off x="2668775" y="1254675"/>
            <a:ext cx="6854500" cy="4115001"/>
          </a:xfrm>
          <a:prstGeom prst="rect">
            <a:avLst/>
          </a:prstGeom>
          <a:noFill/>
          <a:ln>
            <a:noFill/>
          </a:ln>
        </p:spPr>
      </p:pic>
      <p:sp>
        <p:nvSpPr>
          <p:cNvPr id="133" name="Google Shape;133;gb9e29ee5de_2_5"/>
          <p:cNvSpPr txBox="1"/>
          <p:nvPr>
            <p:ph type="title"/>
          </p:nvPr>
        </p:nvSpPr>
        <p:spPr>
          <a:xfrm>
            <a:off x="838213" y="112200"/>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The Game</a:t>
            </a:r>
            <a:endParaRPr/>
          </a:p>
        </p:txBody>
      </p:sp>
      <p:sp>
        <p:nvSpPr>
          <p:cNvPr id="134" name="Google Shape;134;gb9e29ee5de_2_5"/>
          <p:cNvSpPr txBox="1"/>
          <p:nvPr>
            <p:ph idx="1" type="body"/>
          </p:nvPr>
        </p:nvSpPr>
        <p:spPr>
          <a:xfrm>
            <a:off x="1845750" y="5564225"/>
            <a:ext cx="8500500" cy="914400"/>
          </a:xfrm>
          <a:prstGeom prst="rect">
            <a:avLst/>
          </a:prstGeom>
          <a:noFill/>
          <a:ln>
            <a:noFill/>
          </a:ln>
        </p:spPr>
        <p:txBody>
          <a:bodyPr anchorCtr="0" anchor="t" bIns="45700" lIns="91425" spcFirstLastPara="1" rIns="91425" wrap="square" tIns="45700">
            <a:normAutofit/>
          </a:bodyPr>
          <a:lstStyle/>
          <a:p>
            <a:pPr indent="-50800" lvl="0" marL="228600" rtl="0" algn="ctr">
              <a:lnSpc>
                <a:spcPct val="90000"/>
              </a:lnSpc>
              <a:spcBef>
                <a:spcPts val="0"/>
              </a:spcBef>
              <a:spcAft>
                <a:spcPts val="1600"/>
              </a:spcAft>
              <a:buClr>
                <a:schemeClr val="dk1"/>
              </a:buClr>
              <a:buSzPts val="2800"/>
              <a:buNone/>
            </a:pPr>
            <a:r>
              <a:rPr lang="en-US"/>
              <a:t>Play as a self-aware character in an unfinished game and try to fix the developer’s mess!</a:t>
            </a:r>
            <a:endParaRPr/>
          </a:p>
        </p:txBody>
      </p:sp>
      <p:sp>
        <p:nvSpPr>
          <p:cNvPr id="135" name="Google Shape;135;gb9e29ee5de_2_5"/>
          <p:cNvSpPr/>
          <p:nvPr/>
        </p:nvSpPr>
        <p:spPr>
          <a:xfrm>
            <a:off x="-167" y="133"/>
            <a:ext cx="12192000" cy="6858000"/>
          </a:xfrm>
          <a:prstGeom prst="frame">
            <a:avLst>
              <a:gd fmla="val 3346" name="adj1"/>
            </a:avLst>
          </a:prstGeom>
          <a:solidFill>
            <a:srgbClr val="6FA8D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3C78D8"/>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6"/>
          <p:cNvSpPr txBox="1"/>
          <p:nvPr>
            <p:ph type="title"/>
          </p:nvPr>
        </p:nvSpPr>
        <p:spPr>
          <a:xfrm>
            <a:off x="3635700" y="252925"/>
            <a:ext cx="4920600" cy="7782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Logic Editing</a:t>
            </a:r>
            <a:endParaRPr/>
          </a:p>
        </p:txBody>
      </p:sp>
      <p:sp>
        <p:nvSpPr>
          <p:cNvPr id="141" name="Google Shape;141;p6"/>
          <p:cNvSpPr txBox="1"/>
          <p:nvPr>
            <p:ph idx="1" type="body"/>
          </p:nvPr>
        </p:nvSpPr>
        <p:spPr>
          <a:xfrm>
            <a:off x="899250" y="5457225"/>
            <a:ext cx="10393500" cy="1128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1600"/>
              </a:spcAft>
              <a:buSzPts val="1800"/>
              <a:buNone/>
            </a:pPr>
            <a:r>
              <a:rPr lang="en-US"/>
              <a:t>The player is able to edit the behaviour of objects in the world with a simple visual scripting language inspired by Scratch and Rabbids Coding</a:t>
            </a:r>
            <a:endParaRPr/>
          </a:p>
        </p:txBody>
      </p:sp>
      <p:pic>
        <p:nvPicPr>
          <p:cNvPr id="142" name="Google Shape;142;p6"/>
          <p:cNvPicPr preferRelativeResize="0"/>
          <p:nvPr/>
        </p:nvPicPr>
        <p:blipFill rotWithShape="1">
          <a:blip r:embed="rId3">
            <a:alphaModFix/>
          </a:blip>
          <a:srcRect b="0" l="0" r="0" t="0"/>
          <a:stretch/>
        </p:blipFill>
        <p:spPr>
          <a:xfrm>
            <a:off x="2200126" y="1074400"/>
            <a:ext cx="7791750" cy="4382825"/>
          </a:xfrm>
          <a:prstGeom prst="rect">
            <a:avLst/>
          </a:prstGeom>
          <a:noFill/>
          <a:ln>
            <a:noFill/>
          </a:ln>
        </p:spPr>
      </p:pic>
      <p:sp>
        <p:nvSpPr>
          <p:cNvPr id="143" name="Google Shape;143;p6"/>
          <p:cNvSpPr/>
          <p:nvPr/>
        </p:nvSpPr>
        <p:spPr>
          <a:xfrm>
            <a:off x="-167" y="133"/>
            <a:ext cx="12192000" cy="6858000"/>
          </a:xfrm>
          <a:prstGeom prst="frame">
            <a:avLst>
              <a:gd fmla="val 3346" name="adj1"/>
            </a:avLst>
          </a:prstGeom>
          <a:solidFill>
            <a:srgbClr val="6FA8D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3C78D8"/>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7"/>
          <p:cNvSpPr txBox="1"/>
          <p:nvPr>
            <p:ph type="title"/>
          </p:nvPr>
        </p:nvSpPr>
        <p:spPr>
          <a:xfrm>
            <a:off x="838200" y="365125"/>
            <a:ext cx="5591700" cy="1325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91666"/>
              <a:buFont typeface="Calibri"/>
              <a:buNone/>
            </a:pPr>
            <a:r>
              <a:rPr lang="en-US"/>
              <a:t>...with an adventure twist</a:t>
            </a:r>
            <a:endParaRPr/>
          </a:p>
        </p:txBody>
      </p:sp>
      <p:sp>
        <p:nvSpPr>
          <p:cNvPr id="149" name="Google Shape;149;p7"/>
          <p:cNvSpPr txBox="1"/>
          <p:nvPr>
            <p:ph idx="1" type="body"/>
          </p:nvPr>
        </p:nvSpPr>
        <p:spPr>
          <a:xfrm>
            <a:off x="838200" y="1690700"/>
            <a:ext cx="5076300" cy="4351500"/>
          </a:xfrm>
          <a:prstGeom prst="rect">
            <a:avLst/>
          </a:prstGeom>
          <a:noFill/>
          <a:ln>
            <a:noFill/>
          </a:ln>
        </p:spPr>
        <p:txBody>
          <a:bodyPr anchorCtr="0" anchor="t" bIns="45700" lIns="91425" spcFirstLastPara="1" rIns="91425" wrap="square" tIns="45700">
            <a:normAutofit/>
          </a:bodyPr>
          <a:lstStyle/>
          <a:p>
            <a:pPr indent="0" lvl="0" marL="177800" rtl="0" algn="l">
              <a:lnSpc>
                <a:spcPct val="90000"/>
              </a:lnSpc>
              <a:spcBef>
                <a:spcPts val="0"/>
              </a:spcBef>
              <a:spcAft>
                <a:spcPts val="0"/>
              </a:spcAft>
              <a:buClr>
                <a:schemeClr val="dk1"/>
              </a:buClr>
              <a:buSzPts val="2800"/>
              <a:buNone/>
            </a:pPr>
            <a:r>
              <a:rPr lang="en-US"/>
              <a:t>We want to maintain an “adventure game” aesthetic throughout the experience.</a:t>
            </a:r>
            <a:endParaRPr/>
          </a:p>
          <a:p>
            <a:pPr indent="-50800" lvl="0" marL="228600" rtl="0" algn="l">
              <a:lnSpc>
                <a:spcPct val="90000"/>
              </a:lnSpc>
              <a:spcBef>
                <a:spcPts val="1600"/>
              </a:spcBef>
              <a:spcAft>
                <a:spcPts val="1600"/>
              </a:spcAft>
              <a:buClr>
                <a:schemeClr val="dk1"/>
              </a:buClr>
              <a:buSzPts val="2800"/>
              <a:buNone/>
            </a:pPr>
            <a:r>
              <a:rPr lang="en-US"/>
              <a:t>The player is going to explore the world to find challenges, scavenge Code Blocks, unlock “editing permissions” for new objects and so on.</a:t>
            </a:r>
            <a:endParaRPr/>
          </a:p>
        </p:txBody>
      </p:sp>
      <p:pic>
        <p:nvPicPr>
          <p:cNvPr id="150" name="Google Shape;150;p7"/>
          <p:cNvPicPr preferRelativeResize="0"/>
          <p:nvPr/>
        </p:nvPicPr>
        <p:blipFill rotWithShape="1">
          <a:blip r:embed="rId3">
            <a:alphaModFix/>
          </a:blip>
          <a:srcRect b="0" l="39730" r="15482" t="0"/>
          <a:stretch/>
        </p:blipFill>
        <p:spPr>
          <a:xfrm>
            <a:off x="6731550" y="0"/>
            <a:ext cx="5460451" cy="6857150"/>
          </a:xfrm>
          <a:prstGeom prst="rect">
            <a:avLst/>
          </a:prstGeom>
          <a:noFill/>
          <a:ln cap="flat" cmpd="sng" w="9525">
            <a:solidFill>
              <a:schemeClr val="dk2"/>
            </a:solidFill>
            <a:prstDash val="solid"/>
            <a:round/>
            <a:headEnd len="sm" w="sm" type="none"/>
            <a:tailEnd len="sm" w="sm" type="none"/>
          </a:ln>
        </p:spPr>
      </p:pic>
      <p:sp>
        <p:nvSpPr>
          <p:cNvPr id="151" name="Google Shape;151;p7"/>
          <p:cNvSpPr/>
          <p:nvPr/>
        </p:nvSpPr>
        <p:spPr>
          <a:xfrm>
            <a:off x="-167" y="133"/>
            <a:ext cx="12192000" cy="6858000"/>
          </a:xfrm>
          <a:prstGeom prst="frame">
            <a:avLst>
              <a:gd fmla="val 3346" name="adj1"/>
            </a:avLst>
          </a:prstGeom>
          <a:solidFill>
            <a:srgbClr val="6FA8D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3C78D8"/>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gc6f9630ea5_1_0"/>
          <p:cNvSpPr txBox="1"/>
          <p:nvPr>
            <p:ph type="title"/>
          </p:nvPr>
        </p:nvSpPr>
        <p:spPr>
          <a:xfrm>
            <a:off x="6645625" y="442950"/>
            <a:ext cx="49791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1800"/>
              <a:buNone/>
            </a:pPr>
            <a:r>
              <a:rPr lang="en-US"/>
              <a:t>USPs Summary</a:t>
            </a:r>
            <a:endParaRPr/>
          </a:p>
        </p:txBody>
      </p:sp>
      <p:sp>
        <p:nvSpPr>
          <p:cNvPr id="157" name="Google Shape;157;gc6f9630ea5_1_0"/>
          <p:cNvSpPr txBox="1"/>
          <p:nvPr>
            <p:ph idx="1" type="body"/>
          </p:nvPr>
        </p:nvSpPr>
        <p:spPr>
          <a:xfrm>
            <a:off x="6645625" y="1535625"/>
            <a:ext cx="4979100" cy="4990800"/>
          </a:xfrm>
          <a:prstGeom prst="rect">
            <a:avLst/>
          </a:prstGeom>
          <a:noFill/>
          <a:ln>
            <a:noFill/>
          </a:ln>
        </p:spPr>
        <p:txBody>
          <a:bodyPr anchorCtr="0" anchor="t" bIns="0" lIns="91425" spcFirstLastPara="1" rIns="182875" wrap="square" tIns="91425">
            <a:normAutofit/>
          </a:bodyPr>
          <a:lstStyle/>
          <a:p>
            <a:pPr indent="-342900" lvl="0" marL="457200" rtl="0" algn="l">
              <a:lnSpc>
                <a:spcPct val="90000"/>
              </a:lnSpc>
              <a:spcBef>
                <a:spcPts val="1000"/>
              </a:spcBef>
              <a:spcAft>
                <a:spcPts val="0"/>
              </a:spcAft>
              <a:buSzPts val="1800"/>
              <a:buChar char="●"/>
            </a:pPr>
            <a:r>
              <a:rPr lang="en-US"/>
              <a:t>Fulfill your role by playing as a self-aware adventurer in an interconnected world</a:t>
            </a:r>
            <a:endParaRPr/>
          </a:p>
          <a:p>
            <a:pPr indent="-342900" lvl="0" marL="457200" rtl="0" algn="l">
              <a:lnSpc>
                <a:spcPct val="90000"/>
              </a:lnSpc>
              <a:spcBef>
                <a:spcPts val="0"/>
              </a:spcBef>
              <a:spcAft>
                <a:spcPts val="0"/>
              </a:spcAft>
              <a:buSzPts val="1800"/>
              <a:buChar char="●"/>
            </a:pPr>
            <a:r>
              <a:rPr lang="en-US"/>
              <a:t>Finish the game and turn it into a flawless masterpiece with the Logic Editing mechanic</a:t>
            </a:r>
            <a:endParaRPr/>
          </a:p>
          <a:p>
            <a:pPr indent="-342900" lvl="0" marL="457200" rtl="0" algn="l">
              <a:lnSpc>
                <a:spcPct val="90000"/>
              </a:lnSpc>
              <a:spcBef>
                <a:spcPts val="0"/>
              </a:spcBef>
              <a:spcAft>
                <a:spcPts val="0"/>
              </a:spcAft>
              <a:buSzPts val="1800"/>
              <a:buChar char="●"/>
            </a:pPr>
            <a:r>
              <a:rPr lang="en-US"/>
              <a:t>Make friends with a diverse set of characters that inhabit the low-poly environments and save them from being deleted forever!</a:t>
            </a:r>
            <a:endParaRPr/>
          </a:p>
        </p:txBody>
      </p:sp>
      <p:sp>
        <p:nvSpPr>
          <p:cNvPr id="158" name="Google Shape;158;gc6f9630ea5_1_0"/>
          <p:cNvSpPr/>
          <p:nvPr/>
        </p:nvSpPr>
        <p:spPr>
          <a:xfrm>
            <a:off x="-167" y="133"/>
            <a:ext cx="12192000" cy="6858000"/>
          </a:xfrm>
          <a:prstGeom prst="frame">
            <a:avLst>
              <a:gd fmla="val 3346" name="adj1"/>
            </a:avLst>
          </a:prstGeom>
          <a:solidFill>
            <a:srgbClr val="6FA8D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3C78D8"/>
              </a:solidFill>
              <a:latin typeface="Arial"/>
              <a:ea typeface="Arial"/>
              <a:cs typeface="Arial"/>
              <a:sym typeface="Arial"/>
            </a:endParaRPr>
          </a:p>
        </p:txBody>
      </p:sp>
      <p:pic>
        <p:nvPicPr>
          <p:cNvPr id="159" name="Google Shape;159;gc6f9630ea5_1_0"/>
          <p:cNvPicPr preferRelativeResize="0"/>
          <p:nvPr/>
        </p:nvPicPr>
        <p:blipFill rotWithShape="1">
          <a:blip r:embed="rId3">
            <a:alphaModFix/>
          </a:blip>
          <a:srcRect b="0" l="0" r="0" t="0"/>
          <a:stretch/>
        </p:blipFill>
        <p:spPr>
          <a:xfrm>
            <a:off x="855851" y="880725"/>
            <a:ext cx="5478375" cy="50965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Target Market</a:t>
            </a:r>
            <a:endParaRPr/>
          </a:p>
        </p:txBody>
      </p:sp>
      <p:sp>
        <p:nvSpPr>
          <p:cNvPr id="165" name="Google Shape;165;p11"/>
          <p:cNvSpPr txBox="1"/>
          <p:nvPr>
            <p:ph idx="1" type="body"/>
          </p:nvPr>
        </p:nvSpPr>
        <p:spPr>
          <a:xfrm>
            <a:off x="838025" y="1571725"/>
            <a:ext cx="10515600" cy="2349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1600"/>
              </a:spcAft>
              <a:buSzPts val="1800"/>
              <a:buNone/>
            </a:pPr>
            <a:r>
              <a:rPr b="1" lang="en-US" sz="2300"/>
              <a:t>Project Scrapped </a:t>
            </a:r>
            <a:r>
              <a:rPr lang="en-US" sz="2300"/>
              <a:t>sits between the simplicity of Rabbids Coding and the depth of Zachatronic Games. We aim to resonate with young video-game players (12-18 Years Old) that enjoy puzzle games and are interested in game development by providing them an experience that engages their reasoning skills and logical thinking.</a:t>
            </a:r>
            <a:endParaRPr sz="2300"/>
          </a:p>
        </p:txBody>
      </p:sp>
      <p:cxnSp>
        <p:nvCxnSpPr>
          <p:cNvPr id="166" name="Google Shape;166;p11"/>
          <p:cNvCxnSpPr/>
          <p:nvPr/>
        </p:nvCxnSpPr>
        <p:spPr>
          <a:xfrm>
            <a:off x="3067475" y="5038038"/>
            <a:ext cx="5505300" cy="76200"/>
          </a:xfrm>
          <a:prstGeom prst="straightConnector1">
            <a:avLst/>
          </a:prstGeom>
          <a:noFill/>
          <a:ln cap="flat" cmpd="sng" w="76200">
            <a:solidFill>
              <a:schemeClr val="dk2"/>
            </a:solidFill>
            <a:prstDash val="solid"/>
            <a:round/>
            <a:headEnd len="sm" w="sm" type="none"/>
            <a:tailEnd len="sm" w="sm" type="none"/>
          </a:ln>
        </p:spPr>
      </p:cxnSp>
      <p:pic>
        <p:nvPicPr>
          <p:cNvPr id="167" name="Google Shape;167;p11"/>
          <p:cNvPicPr preferRelativeResize="0"/>
          <p:nvPr/>
        </p:nvPicPr>
        <p:blipFill rotWithShape="1">
          <a:blip r:embed="rId3">
            <a:alphaModFix/>
          </a:blip>
          <a:srcRect b="0" l="0" r="0" t="0"/>
          <a:stretch/>
        </p:blipFill>
        <p:spPr>
          <a:xfrm>
            <a:off x="838025" y="4185775"/>
            <a:ext cx="2865825" cy="1725249"/>
          </a:xfrm>
          <a:prstGeom prst="rect">
            <a:avLst/>
          </a:prstGeom>
          <a:noFill/>
          <a:ln>
            <a:noFill/>
          </a:ln>
        </p:spPr>
      </p:pic>
      <p:sp>
        <p:nvSpPr>
          <p:cNvPr id="168" name="Google Shape;168;p11"/>
          <p:cNvSpPr/>
          <p:nvPr/>
        </p:nvSpPr>
        <p:spPr>
          <a:xfrm rot="5400000">
            <a:off x="5621825" y="3897175"/>
            <a:ext cx="396600" cy="294900"/>
          </a:xfrm>
          <a:prstGeom prst="chevron">
            <a:avLst>
              <a:gd fmla="val 50000"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11"/>
          <p:cNvSpPr txBox="1"/>
          <p:nvPr>
            <p:ph idx="1" type="body"/>
          </p:nvPr>
        </p:nvSpPr>
        <p:spPr>
          <a:xfrm>
            <a:off x="4799525" y="3539125"/>
            <a:ext cx="2041200" cy="307200"/>
          </a:xfrm>
          <a:prstGeom prst="rect">
            <a:avLst/>
          </a:prstGeom>
          <a:noFill/>
          <a:ln>
            <a:noFill/>
          </a:ln>
        </p:spPr>
        <p:txBody>
          <a:bodyPr anchorCtr="0" anchor="t" bIns="45700" lIns="91425" spcFirstLastPara="1" rIns="91425" wrap="square" tIns="45700">
            <a:normAutofit lnSpcReduction="10000"/>
          </a:bodyPr>
          <a:lstStyle/>
          <a:p>
            <a:pPr indent="0" lvl="0" marL="0" rtl="0" algn="ctr">
              <a:lnSpc>
                <a:spcPct val="90000"/>
              </a:lnSpc>
              <a:spcBef>
                <a:spcPts val="0"/>
              </a:spcBef>
              <a:spcAft>
                <a:spcPts val="1600"/>
              </a:spcAft>
              <a:buSzPts val="1800"/>
              <a:buNone/>
            </a:pPr>
            <a:r>
              <a:rPr b="1" lang="en-US" sz="1700"/>
              <a:t>We are here!</a:t>
            </a:r>
            <a:endParaRPr b="1" sz="1700"/>
          </a:p>
        </p:txBody>
      </p:sp>
      <p:pic>
        <p:nvPicPr>
          <p:cNvPr id="170" name="Google Shape;170;p11"/>
          <p:cNvPicPr preferRelativeResize="0"/>
          <p:nvPr/>
        </p:nvPicPr>
        <p:blipFill rotWithShape="1">
          <a:blip r:embed="rId4">
            <a:alphaModFix/>
          </a:blip>
          <a:srcRect b="0" l="0" r="0" t="0"/>
          <a:stretch/>
        </p:blipFill>
        <p:spPr>
          <a:xfrm>
            <a:off x="8572775" y="4336313"/>
            <a:ext cx="2630550" cy="1479675"/>
          </a:xfrm>
          <a:prstGeom prst="rect">
            <a:avLst/>
          </a:prstGeom>
          <a:noFill/>
          <a:ln>
            <a:noFill/>
          </a:ln>
        </p:spPr>
      </p:pic>
      <p:sp>
        <p:nvSpPr>
          <p:cNvPr id="171" name="Google Shape;171;p11"/>
          <p:cNvSpPr/>
          <p:nvPr/>
        </p:nvSpPr>
        <p:spPr>
          <a:xfrm>
            <a:off x="5697575" y="4740225"/>
            <a:ext cx="245100" cy="247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11"/>
          <p:cNvSpPr/>
          <p:nvPr/>
        </p:nvSpPr>
        <p:spPr>
          <a:xfrm>
            <a:off x="-167" y="133"/>
            <a:ext cx="12192000" cy="6858000"/>
          </a:xfrm>
          <a:prstGeom prst="frame">
            <a:avLst>
              <a:gd fmla="val 3346" name="adj1"/>
            </a:avLst>
          </a:prstGeom>
          <a:solidFill>
            <a:srgbClr val="6FA8D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3C78D8"/>
              </a:solidFill>
              <a:latin typeface="Arial"/>
              <a:ea typeface="Arial"/>
              <a:cs typeface="Arial"/>
              <a:sym typeface="Arial"/>
            </a:endParaRPr>
          </a:p>
        </p:txBody>
      </p:sp>
      <p:pic>
        <p:nvPicPr>
          <p:cNvPr id="173" name="Google Shape;173;p11"/>
          <p:cNvPicPr preferRelativeResize="0"/>
          <p:nvPr/>
        </p:nvPicPr>
        <p:blipFill rotWithShape="1">
          <a:blip r:embed="rId5">
            <a:alphaModFix/>
          </a:blip>
          <a:srcRect b="0" l="0" r="0" t="0"/>
          <a:stretch/>
        </p:blipFill>
        <p:spPr>
          <a:xfrm>
            <a:off x="4957516" y="4213522"/>
            <a:ext cx="1725220" cy="17252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2021-01-30T07:25:26Z</dcterms:created>
  <dc:creator>Michael Hutchison</dc:creator>
</cp:coreProperties>
</file>