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81" r:id="rId5"/>
    <p:sldId id="261" r:id="rId6"/>
    <p:sldId id="279" r:id="rId7"/>
    <p:sldId id="280" r:id="rId8"/>
    <p:sldId id="276" r:id="rId9"/>
    <p:sldId id="277" r:id="rId10"/>
    <p:sldId id="278" r:id="rId11"/>
    <p:sldId id="264" r:id="rId12"/>
    <p:sldId id="262" r:id="rId13"/>
    <p:sldId id="273" r:id="rId14"/>
    <p:sldId id="274" r:id="rId15"/>
    <p:sldId id="267" r:id="rId16"/>
    <p:sldId id="265" r:id="rId17"/>
    <p:sldId id="263" r:id="rId18"/>
    <p:sldId id="268" r:id="rId19"/>
    <p:sldId id="266" r:id="rId20"/>
    <p:sldId id="269" r:id="rId21"/>
    <p:sldId id="260" r:id="rId22"/>
    <p:sldId id="271" r:id="rId23"/>
    <p:sldId id="272" r:id="rId24"/>
    <p:sldId id="25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8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ebp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ebp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ebp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ebp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ebp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ebp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0CD9B-FCE3-122E-F9EB-434A54AF5D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Сушим игры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B6BF4E-96FB-9A9B-5DA5-67084EB59B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/>
              <a:t>Хэлка</a:t>
            </a:r>
            <a:r>
              <a:rPr lang="ru-RU" dirty="0"/>
              <a:t> </a:t>
            </a:r>
            <a:r>
              <a:rPr lang="ru-RU"/>
              <a:t>для БРЁ-2025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9006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A9D9C25-C791-9577-4EDD-E8F1B05FA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принципов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C8CCD9CF-CEE4-4563-E056-0B6A87254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/>
              <a:t>Я мастер, а не писатель. Я делаю игру, а не пишу книгу. </a:t>
            </a:r>
            <a:r>
              <a:rPr lang="ru-RU" dirty="0"/>
              <a:t>Минимум текста</a:t>
            </a:r>
            <a:endParaRPr lang="ru-RU" b="1" dirty="0"/>
          </a:p>
          <a:p>
            <a:pPr>
              <a:buNone/>
            </a:pPr>
            <a:r>
              <a:rPr lang="ru-RU" b="1" dirty="0"/>
              <a:t>Мне по фану водить сыгровки. Водим сыгровки. Всё остальное не нужно. </a:t>
            </a:r>
            <a:r>
              <a:rPr lang="ru-RU" dirty="0"/>
              <a:t>Отдельные сюжеты не пишутся</a:t>
            </a:r>
          </a:p>
          <a:p>
            <a:pPr>
              <a:buNone/>
            </a:pPr>
            <a:r>
              <a:rPr lang="ru-RU" b="1" dirty="0"/>
              <a:t>Мне неинтересно связывать завязки игроков</a:t>
            </a:r>
            <a:r>
              <a:rPr lang="ru-RU" dirty="0"/>
              <a:t>. Они сами могут</a:t>
            </a:r>
          </a:p>
          <a:p>
            <a:pPr>
              <a:buNone/>
            </a:pPr>
            <a:r>
              <a:rPr lang="ru-RU" dirty="0"/>
              <a:t>Игроки будут </a:t>
            </a:r>
            <a:r>
              <a:rPr lang="ru-RU" b="1" dirty="0"/>
              <a:t>сливаться, это норма</a:t>
            </a:r>
            <a:r>
              <a:rPr lang="ru-RU" dirty="0"/>
              <a:t>, и игра должна быть устойчива к сливу</a:t>
            </a:r>
          </a:p>
          <a:p>
            <a:pPr marL="0" indent="0">
              <a:buNone/>
            </a:pPr>
            <a:r>
              <a:rPr lang="ru-RU" dirty="0"/>
              <a:t>на мастере - сыгровки, правила, логика мира, расписание игры. </a:t>
            </a:r>
            <a:r>
              <a:rPr lang="ru-RU" b="1" dirty="0"/>
              <a:t>Больше я ни во что не вмешиваюсь.</a:t>
            </a:r>
          </a:p>
          <a:p>
            <a:pPr marL="0" indent="0">
              <a:buNone/>
            </a:pPr>
            <a:r>
              <a:rPr lang="ru-RU" b="1" dirty="0"/>
              <a:t>минимум моделей</a:t>
            </a:r>
            <a:r>
              <a:rPr lang="ru-RU" dirty="0"/>
              <a:t>, чего нет в модели, то не делаем, Модели будут какие-нибудь (идея Озарения через Стресс пришла в сыгровке).</a:t>
            </a:r>
          </a:p>
          <a:p>
            <a:pPr marL="0" indent="0">
              <a:buNone/>
            </a:pPr>
            <a:r>
              <a:rPr lang="ru-RU" b="1" dirty="0"/>
              <a:t>командная подготовка</a:t>
            </a:r>
            <a:r>
              <a:rPr lang="ru-RU" dirty="0"/>
              <a:t>. Играть с дружочками классно.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936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266C4-791C-4176-CF80-24FB85E53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игра неудобна для игроков?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0D45D9-5B4A-22C5-0FA3-316517F692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137" r="18137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35133BB-838A-D50E-9A3D-62D2A01E3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Необходимость находить общий язык с командой</a:t>
            </a:r>
          </a:p>
          <a:p>
            <a:r>
              <a:rPr lang="ru-RU" dirty="0"/>
              <a:t>Плохо доставаемый антураж</a:t>
            </a:r>
          </a:p>
          <a:p>
            <a:r>
              <a:rPr lang="ru-RU" dirty="0"/>
              <a:t>Необходимость приходить на сыгровки/сборы</a:t>
            </a:r>
          </a:p>
          <a:p>
            <a:r>
              <a:rPr lang="ru-RU" dirty="0"/>
              <a:t>Неочевидный сеттинг</a:t>
            </a:r>
          </a:p>
          <a:p>
            <a:r>
              <a:rPr lang="ru-RU" dirty="0"/>
              <a:t>Тайминг не для мам/работающих/иногородних</a:t>
            </a:r>
          </a:p>
          <a:p>
            <a:r>
              <a:rPr lang="ru-RU" b="1" dirty="0"/>
              <a:t>Больше пунктов – больше сливов</a:t>
            </a:r>
            <a:br>
              <a:rPr lang="ru-RU" b="1" dirty="0"/>
            </a:br>
            <a:br>
              <a:rPr lang="ru-RU" dirty="0"/>
            </a:br>
            <a:endParaRPr lang="ru-RU" dirty="0"/>
          </a:p>
          <a:p>
            <a:pPr algn="r"/>
            <a:r>
              <a:rPr lang="ru-RU" b="1" u="sng" dirty="0"/>
              <a:t>Рисунок </a:t>
            </a:r>
            <a:r>
              <a:rPr lang="en-US" b="1" u="sng" dirty="0" err="1"/>
              <a:t>Meethos</a:t>
            </a:r>
            <a:endParaRPr lang="ru-RU" b="1" u="sng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072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FC291E-E338-5855-D485-E500240D8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Чем игра удобна для игроков?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7B7373-08C3-1604-6D7F-86516ABE79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137" r="18137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EA01EB9-48D5-9926-78CA-2F251A57E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Где игрок чувствует, что может на что-то повлиять?</a:t>
            </a:r>
          </a:p>
          <a:p>
            <a:r>
              <a:rPr lang="ru-RU" dirty="0"/>
              <a:t>Где игрок чувствует предсказуемость (пример – жёсткое расписание боевых тактов, которое никогда не двигается)</a:t>
            </a:r>
          </a:p>
          <a:p>
            <a:r>
              <a:rPr lang="ru-RU" dirty="0"/>
              <a:t>Где </a:t>
            </a:r>
            <a:r>
              <a:rPr lang="ru-RU" dirty="0" err="1"/>
              <a:t>спотлайт</a:t>
            </a:r>
            <a:r>
              <a:rPr lang="ru-RU" dirty="0"/>
              <a:t> и как в него попасть, даже если ты не громкий и не яркий?</a:t>
            </a:r>
          </a:p>
          <a:p>
            <a:r>
              <a:rPr lang="ru-RU" dirty="0"/>
              <a:t>Велика ли когнитивная нагрузка (модель Озарений как пример того, что делать не надо).</a:t>
            </a:r>
          </a:p>
          <a:p>
            <a:endParaRPr lang="ru-RU" b="1" u="sng" dirty="0"/>
          </a:p>
          <a:p>
            <a:r>
              <a:rPr lang="ru-RU" b="1" u="sng" dirty="0"/>
              <a:t>Рисунок </a:t>
            </a:r>
            <a:r>
              <a:rPr lang="en-US" b="1" u="sng" dirty="0" err="1"/>
              <a:t>Meethos</a:t>
            </a:r>
            <a:endParaRPr lang="ru-RU" b="1" u="sng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850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AED10-D716-91EA-5651-2EC16594F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делегировать игрокам?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F1DC63-20F7-4B7A-9D56-C946DBBB05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673" b="15673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BEF3D8C-713C-F88C-23F4-19C3408FF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Нужно, но не хочешь делать сам – отдай игрокам. Игроки в состоянии сделать </a:t>
            </a:r>
            <a:r>
              <a:rPr lang="ru-RU" dirty="0" err="1"/>
              <a:t>данж</a:t>
            </a:r>
            <a:r>
              <a:rPr lang="ru-RU" dirty="0"/>
              <a:t>, написать инструкцию/правила. Точно могут согласовать антураж.</a:t>
            </a:r>
            <a:br>
              <a:rPr lang="ru-RU" dirty="0"/>
            </a:br>
            <a:endParaRPr lang="ru-RU" dirty="0"/>
          </a:p>
          <a:p>
            <a:pPr algn="r"/>
            <a:br>
              <a:rPr lang="ru-RU" dirty="0"/>
            </a:br>
            <a:r>
              <a:rPr lang="ru-RU" b="1" u="sng" dirty="0"/>
              <a:t>Фото </a:t>
            </a:r>
            <a:r>
              <a:rPr lang="en-US" b="1" u="sng" dirty="0"/>
              <a:t>Anta Rien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361201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69934-4745-2A6A-9D6A-7A2213FDC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F5FC7-C7F7-4972-CF20-A48C3BB28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Что делегировать игрокам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6BF21A-CC45-01DE-9ECD-6D193E6BE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В работе с игроками нормально назначать дедлайны. Например, что концепция командного антуража согласована за 2 месяца до игры.</a:t>
            </a:r>
            <a:br>
              <a:rPr lang="ru-RU" dirty="0"/>
            </a:br>
            <a:br>
              <a:rPr lang="ru-RU" dirty="0"/>
            </a:br>
            <a:r>
              <a:rPr lang="ru-RU" b="1" u="sng" dirty="0"/>
              <a:t>Фото </a:t>
            </a:r>
            <a:r>
              <a:rPr lang="en-US" b="1" u="sng" dirty="0"/>
              <a:t>Anta Rien</a:t>
            </a:r>
            <a:endParaRPr lang="ru-RU" b="1" u="sng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BC33F0-4C0F-6E8A-49E2-948A2A1E5F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20" r="5650"/>
          <a:stretch/>
        </p:blipFill>
        <p:spPr>
          <a:xfrm>
            <a:off x="5300870" y="0"/>
            <a:ext cx="7527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66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A6C28-FF36-1F00-DE7D-791CF035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Сыгровка как мастерский метод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AC8231-CDFE-A53F-F5C7-89F0DB7156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644" r="17644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DF09671-B381-F1AE-3569-913DC8746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Обе игры водила по упрощённой системе «Сердца </a:t>
            </a:r>
            <a:r>
              <a:rPr lang="ru-RU" dirty="0" err="1"/>
              <a:t>Улинь</a:t>
            </a:r>
            <a:r>
              <a:rPr lang="ru-RU" dirty="0"/>
              <a:t>». На «Объекте» именно в сыгровке родилась модель накапливаемого стресса, который заставляет вспоминать прошлые жизни (а на ведьм действует абсолютно иначе).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Плюсы  - накидываются неочевидные завязки, у всех игроков одинаковая картина прошедшего события, система поощряет делать более объёмных и сложных персонажей.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Проблемы – у мастера кроме сыгровок жизни нет (но для того и затевалось), в начале ходят плохо, ближе к игре нет времени, нужен навык хрониста (сейчас я бы писала аудио и </a:t>
            </a:r>
            <a:r>
              <a:rPr lang="ru-RU" dirty="0" err="1"/>
              <a:t>суммаризировала</a:t>
            </a:r>
            <a:r>
              <a:rPr lang="ru-RU" dirty="0"/>
              <a:t> бы его </a:t>
            </a:r>
            <a:r>
              <a:rPr lang="ru-RU" dirty="0" err="1"/>
              <a:t>нейронкой</a:t>
            </a:r>
            <a:r>
              <a:rPr lang="ru-RU" dirty="0"/>
              <a:t>). В норме игроков 4, </a:t>
            </a:r>
            <a:r>
              <a:rPr lang="ru-RU"/>
              <a:t>на сыгровках было до 7.</a:t>
            </a:r>
            <a:endParaRPr lang="ru-RU" dirty="0"/>
          </a:p>
          <a:p>
            <a:r>
              <a:rPr lang="ru-RU" b="1" u="sng" dirty="0"/>
              <a:t>Фото Танды</a:t>
            </a:r>
          </a:p>
        </p:txBody>
      </p:sp>
    </p:spTree>
    <p:extLst>
      <p:ext uri="{BB962C8B-B14F-4D97-AF65-F5344CB8AC3E}">
        <p14:creationId xmlns:p14="http://schemas.microsoft.com/office/powerpoint/2010/main" val="1164257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4C1A7-E189-8915-B705-AD77C555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Как провоцировать игроков вкладываться в игру?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4A57E4-2DFE-982E-5719-DB0E844D44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137" r="18137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E654AFC-B9B7-4BB4-3F92-685D14553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(сливы всё равно будут)</a:t>
            </a:r>
          </a:p>
          <a:p>
            <a:r>
              <a:rPr lang="ru-RU" dirty="0"/>
              <a:t>Цените игроков за готовность проявлять себя в мире игры. </a:t>
            </a:r>
            <a:r>
              <a:rPr lang="ru-RU" b="1" dirty="0"/>
              <a:t>Только вы можете рассказать игрокам, чем же так офигенны их персонажи</a:t>
            </a:r>
            <a:r>
              <a:rPr lang="ru-RU" dirty="0"/>
              <a:t>.</a:t>
            </a:r>
          </a:p>
          <a:p>
            <a:r>
              <a:rPr lang="ru-RU" dirty="0"/>
              <a:t>Нормально набирать игроков страдать (роли тайных христиан в Японии).</a:t>
            </a:r>
          </a:p>
          <a:p>
            <a:r>
              <a:rPr lang="ru-RU" dirty="0"/>
              <a:t>Пусть занимают цифровое пространство стихами или </a:t>
            </a:r>
            <a:r>
              <a:rPr lang="ru-RU" dirty="0" err="1"/>
              <a:t>предыгровыми</a:t>
            </a:r>
            <a:r>
              <a:rPr lang="ru-RU" dirty="0"/>
              <a:t> фото. Пусть занимают пространство полигона своим командным антуражем (лес, увешанный флагами).</a:t>
            </a:r>
          </a:p>
          <a:p>
            <a:r>
              <a:rPr lang="ru-RU" dirty="0"/>
              <a:t>От мастера требуется эстетическая концепция в самых общих чертах (например, я ненавижу женские кимоно и разрешаю игрокам носить их как попало). Пример с кринолинами и цилиндрами для выделения европейской фракции.</a:t>
            </a:r>
          </a:p>
          <a:p>
            <a:r>
              <a:rPr lang="ru-RU" b="1" u="sng" dirty="0"/>
              <a:t>Рисунок </a:t>
            </a:r>
            <a:r>
              <a:rPr lang="en-US" b="1" u="sng" dirty="0" err="1"/>
              <a:t>Meethos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657239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C0866-62D6-BF2C-CFEF-BFE144D9C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Как провоцировать игроков вкладываться в игру?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9F8ED4-DFB4-32D3-88D0-B563118264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137" r="18137"/>
          <a:stretch>
            <a:fillRect/>
          </a:stretch>
        </p:blipFill>
        <p:spPr>
          <a:xfrm>
            <a:off x="5532120" y="1"/>
            <a:ext cx="6659880" cy="685799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658E41F-ABDD-D490-51DA-13FE5100C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Игроки могут занимать не только пространство, но и время. </a:t>
            </a:r>
          </a:p>
          <a:p>
            <a:br>
              <a:rPr lang="ru-RU" dirty="0"/>
            </a:br>
            <a:r>
              <a:rPr lang="ru-RU" dirty="0"/>
              <a:t>От мастера необходим </a:t>
            </a:r>
            <a:r>
              <a:rPr lang="ru-RU" b="1" u="sng" dirty="0"/>
              <a:t>открытый тайминг</a:t>
            </a:r>
            <a:r>
              <a:rPr lang="ru-RU" dirty="0"/>
              <a:t>, в который игроки могут встраивать свою активность (как турнир), и закрытый тайминг (например, мы знаем, что в двенадцать в порту делёжка наследия банд якудзы, в два часа дня решится, существует ли революционное ополчение клана </a:t>
            </a:r>
            <a:r>
              <a:rPr lang="ru-RU" dirty="0" err="1"/>
              <a:t>Тёсю</a:t>
            </a:r>
            <a:r>
              <a:rPr lang="ru-RU" dirty="0"/>
              <a:t>, а в четыре – появилась или не появилась пиратская королева). </a:t>
            </a:r>
          </a:p>
          <a:p>
            <a:r>
              <a:rPr lang="ru-RU" dirty="0"/>
              <a:t>Желательно размазывать события не только по открытому, но и по закрытому таймингу, чтобы события не сливались в неразличимый ком в финале.</a:t>
            </a:r>
            <a:br>
              <a:rPr lang="ru-RU" dirty="0"/>
            </a:br>
            <a:endParaRPr lang="ru-RU" dirty="0"/>
          </a:p>
          <a:p>
            <a:pPr algn="r"/>
            <a:br>
              <a:rPr lang="ru-RU" dirty="0"/>
            </a:br>
            <a:r>
              <a:rPr lang="ru-RU" b="1" u="sng" dirty="0"/>
              <a:t>Рисунок </a:t>
            </a:r>
            <a:r>
              <a:rPr lang="en-US" b="1" u="sng" dirty="0" err="1"/>
              <a:t>Meethos</a:t>
            </a:r>
            <a:endParaRPr lang="ru-RU" b="1" u="sng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456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71C72-F500-C16D-1021-0AA010BA0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Чем заменить тексты про менталитет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BCB8F8-8CCC-EBAA-38C6-BB7402C956E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644" r="17644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093F417-A07F-BD82-9D90-1DC7580C5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/>
              <a:t>«Правильное» поведение должно награждаться модельно.  Казним христиан/ продаём китайцев на сибирские рудники/ торгуем опиумом/ открываем двери иностранным товарам – потому что это выгодно.</a:t>
            </a:r>
            <a:br>
              <a:rPr lang="ru-RU" dirty="0"/>
            </a:br>
            <a:endParaRPr lang="ru-RU" dirty="0"/>
          </a:p>
          <a:p>
            <a:pPr algn="r"/>
            <a:br>
              <a:rPr lang="ru-RU" dirty="0"/>
            </a:br>
            <a:r>
              <a:rPr lang="ru-RU" b="1" u="sng" dirty="0"/>
              <a:t>Фото Танды</a:t>
            </a:r>
          </a:p>
        </p:txBody>
      </p:sp>
    </p:spTree>
    <p:extLst>
      <p:ext uri="{BB962C8B-B14F-4D97-AF65-F5344CB8AC3E}">
        <p14:creationId xmlns:p14="http://schemas.microsoft.com/office/powerpoint/2010/main" val="510730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4E6BB-83EB-8C5A-3FBC-C9A8B43C6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делать со сливом?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ADF9E4-33DA-9427-32B3-C9E1D7B1BF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644" r="17644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533DAA4-3BCC-8A13-5327-C91C91DBA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2286000"/>
            <a:ext cx="3855720" cy="358140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Слив неизбежен. Запретите себе чувствовать что-то по его поводу.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Для этого нужно, чтобы слив вам ничего не ломал.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А для этого – игрок должен быть привязан к персонажу. Танака слился – взяли </a:t>
            </a:r>
            <a:r>
              <a:rPr lang="ru-RU" dirty="0" err="1"/>
              <a:t>Такэду</a:t>
            </a:r>
            <a:r>
              <a:rPr lang="ru-RU" dirty="0"/>
              <a:t> (увы, </a:t>
            </a:r>
            <a:r>
              <a:rPr lang="ru-RU" dirty="0" err="1"/>
              <a:t>Такэда</a:t>
            </a:r>
            <a:r>
              <a:rPr lang="ru-RU" dirty="0"/>
              <a:t> не поучаствовал в сыгровках Танаки). </a:t>
            </a:r>
          </a:p>
          <a:p>
            <a:r>
              <a:rPr lang="ru-RU" dirty="0"/>
              <a:t>Несущие конструкции игры остались прежними.</a:t>
            </a:r>
          </a:p>
          <a:p>
            <a:endParaRPr lang="ru-RU" b="1" u="sng" dirty="0"/>
          </a:p>
          <a:p>
            <a:r>
              <a:rPr lang="ru-RU" b="1" u="sng" dirty="0"/>
              <a:t>Фото Танды</a:t>
            </a:r>
          </a:p>
        </p:txBody>
      </p:sp>
    </p:spTree>
    <p:extLst>
      <p:ext uri="{BB962C8B-B14F-4D97-AF65-F5344CB8AC3E}">
        <p14:creationId xmlns:p14="http://schemas.microsoft.com/office/powerpoint/2010/main" val="3333871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CB123-64D9-C6BD-F64D-072B218F6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Вы смертны, </a:t>
            </a:r>
            <a:br>
              <a:rPr lang="ru-RU" sz="2400" dirty="0"/>
            </a:br>
            <a:r>
              <a:rPr lang="ru-RU" sz="2400" dirty="0"/>
              <a:t>ваши игроки смертны, </a:t>
            </a:r>
            <a:br>
              <a:rPr lang="ru-RU" sz="2400" dirty="0"/>
            </a:br>
            <a:r>
              <a:rPr lang="ru-RU" sz="2400" dirty="0"/>
              <a:t>мир зыбок, </a:t>
            </a:r>
            <a:br>
              <a:rPr lang="ru-RU" sz="2400" dirty="0"/>
            </a:br>
            <a:r>
              <a:rPr lang="ru-RU" sz="2400" dirty="0"/>
              <a:t>самолёты не летают.</a:t>
            </a:r>
            <a:br>
              <a:rPr lang="ru-RU" sz="2400" dirty="0"/>
            </a:br>
            <a:br>
              <a:rPr lang="ru-RU" sz="2400" dirty="0"/>
            </a:br>
            <a:r>
              <a:rPr lang="ru-RU" sz="2400" dirty="0"/>
              <a:t>Надо мастерить здесь и сейчас с учётом работы, </a:t>
            </a:r>
            <a:br>
              <a:rPr lang="ru-RU" sz="2400" dirty="0"/>
            </a:br>
            <a:r>
              <a:rPr lang="ru-RU" sz="2400" dirty="0"/>
              <a:t>семей и расстояний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254506-B074-AC11-DFFF-2F4BFBAE0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Погнали</a:t>
            </a:r>
          </a:p>
        </p:txBody>
      </p:sp>
    </p:spTree>
    <p:extLst>
      <p:ext uri="{BB962C8B-B14F-4D97-AF65-F5344CB8AC3E}">
        <p14:creationId xmlns:p14="http://schemas.microsoft.com/office/powerpoint/2010/main" val="3356081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208E53-A204-ED16-2AE2-7E73FA5EC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Небеса помогают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EBF8E4-2B79-A1C1-0582-F8C3F536EA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644" r="17644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C124BE3-5582-342F-CE3F-386AE86D4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Иногда нам, мастерам, просто очень везёт. Давайте это ценить.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b="1" u="sng" dirty="0"/>
              <a:t>Фото Танды</a:t>
            </a:r>
          </a:p>
        </p:txBody>
      </p:sp>
    </p:spTree>
    <p:extLst>
      <p:ext uri="{BB962C8B-B14F-4D97-AF65-F5344CB8AC3E}">
        <p14:creationId xmlns:p14="http://schemas.microsoft.com/office/powerpoint/2010/main" val="1997035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3D4215-23C7-051A-BA16-C572305EC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Несущие конструкции игры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0B8F68-BF3F-103F-2DCB-F5B02D94D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Рисунок </a:t>
            </a:r>
            <a:r>
              <a:rPr lang="en-US" dirty="0" err="1"/>
              <a:t>Meethos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A747E0-317A-0506-09F6-21244FA0FA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137" r="181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0365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C0B3C0-03AF-B31C-DA2E-09FEE3683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Простые фракции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D7AAB2-284C-EE01-F74F-D502F0F80C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606" r="17606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062EA44-8A84-C78F-81F0-6F4373E8D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Фото </a:t>
            </a:r>
            <a:r>
              <a:rPr lang="en-US" dirty="0"/>
              <a:t>Anta Rien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166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30159-EB2A-BBA2-B334-72FF645A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Дешёвое разделение по группам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3BFA5E-B86A-AA8E-C3C2-C4A121C16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Фото Фредди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2A086F-E4BB-271B-A017-60DDFBC0F8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644" r="176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5535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63A98-E530-9AC2-EEC5-E1698479B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Спасибо, вопросы, комментарии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3F8543-21DB-92CC-A053-031F91CBF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1428750"/>
            <a:ext cx="4447786" cy="3581401"/>
          </a:xfrm>
        </p:spPr>
        <p:txBody>
          <a:bodyPr/>
          <a:lstStyle/>
          <a:p>
            <a:r>
              <a:rPr lang="ru-RU" dirty="0"/>
              <a:t>Мой основной канал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CDD9F7-E5FB-8B04-B578-CFBF311AD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7296" y="1428750"/>
            <a:ext cx="4447786" cy="3581401"/>
          </a:xfrm>
        </p:spPr>
        <p:txBody>
          <a:bodyPr/>
          <a:lstStyle/>
          <a:p>
            <a:r>
              <a:rPr lang="ru-RU" dirty="0"/>
              <a:t>Мой канал про Китай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096B33-1DB3-3B02-526A-BA51BA621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297" y="2071973"/>
            <a:ext cx="3192052" cy="42089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2D9D31-F418-218D-1F2F-EB633F39C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071973"/>
            <a:ext cx="3515475" cy="42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22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7D7BC-EC68-CC4E-979E-4475EAAB7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 каком материале говорим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A070A1-8E56-13E3-89B2-CE7251F01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5403" y="1558212"/>
            <a:ext cx="4420893" cy="335834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«Объект 76» – игра за 2 месяца</a:t>
            </a:r>
            <a:br>
              <a:rPr lang="ru-RU" dirty="0"/>
            </a:br>
            <a:br>
              <a:rPr lang="ru-RU" dirty="0"/>
            </a:br>
            <a:r>
              <a:rPr lang="ru-RU" dirty="0"/>
              <a:t>2027 год, команды Китая, Японии и США на некоем состязании. Азиатские перерожденцы, вспоминающие свои прошлые жизни, и американские ведьмы, триста лет меняющие расклад сил на планете.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3 команды, ИГРОЦКИЕ </a:t>
            </a:r>
            <a:r>
              <a:rPr lang="ru-RU" dirty="0" err="1"/>
              <a:t>данжи</a:t>
            </a:r>
            <a:r>
              <a:rPr lang="ru-RU" dirty="0"/>
              <a:t>, подход «маленькая игра как большая»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36 игроков, 19 снятых заявок, 14 сыгровок 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231E5027-E4F5-164A-BBB5-B3F3444C8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1558212"/>
            <a:ext cx="4294998" cy="335834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«Нагасаки 1865» - игра за 4,5 месяца.</a:t>
            </a:r>
          </a:p>
          <a:p>
            <a:pPr marL="0" indent="0">
              <a:buNone/>
            </a:pPr>
            <a:r>
              <a:rPr lang="ru-RU" dirty="0"/>
              <a:t>Предреволюционная Япония, мятежники, чиновники, торговцы портового Нагасаки, большие цели, страшные методы.</a:t>
            </a:r>
          </a:p>
          <a:p>
            <a:pPr marL="0" indent="0">
              <a:buNone/>
            </a:pPr>
            <a:br>
              <a:rPr lang="ru-RU" dirty="0"/>
            </a:br>
            <a:r>
              <a:rPr lang="ru-RU" dirty="0"/>
              <a:t>Стратегии, 20 сыгровок, пистоны, катаны.</a:t>
            </a:r>
          </a:p>
          <a:p>
            <a:pPr marL="0" indent="0">
              <a:buNone/>
            </a:pPr>
            <a:r>
              <a:rPr lang="ru-RU" dirty="0"/>
              <a:t>67 игроков, 42 снятых заявки, 1 мастер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Ссылки на мастерские отчёты: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E31007-291E-4DDE-0F8F-EAF97B205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5010150"/>
            <a:ext cx="1714500" cy="17145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3B81FB-512F-8C6E-CBF3-AFBF0030E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098" y="5010150"/>
            <a:ext cx="1714500" cy="17145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DC9FA6-490D-A29F-7197-FF5299DE9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796" y="501015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63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8A54DAAC-1B3D-2DDC-5034-299F1A40E3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9018" y="3867220"/>
            <a:ext cx="4401164" cy="35152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4F7BD-A92F-1A7C-CE9E-4625E098E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5" y="184154"/>
            <a:ext cx="9601200" cy="833718"/>
          </a:xfrm>
        </p:spPr>
        <p:txBody>
          <a:bodyPr>
            <a:normAutofit/>
          </a:bodyPr>
          <a:lstStyle/>
          <a:p>
            <a:r>
              <a:rPr lang="ru-RU" dirty="0"/>
              <a:t>Дневники </a:t>
            </a:r>
            <a:r>
              <a:rPr lang="ru-RU" dirty="0" err="1"/>
              <a:t>Эномото</a:t>
            </a:r>
            <a:r>
              <a:rPr lang="ru-RU"/>
              <a:t> (2025) </a:t>
            </a:r>
            <a:r>
              <a:rPr lang="ru-RU" dirty="0"/>
              <a:t>- </a:t>
            </a:r>
            <a:r>
              <a:rPr lang="ru-RU" dirty="0" err="1"/>
              <a:t>нейроигра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8768620-6082-AA15-20EB-BCBEF3A5B9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98278" y="1017872"/>
            <a:ext cx="5334071" cy="3000154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1DD777-6812-3BF9-9780-0239DEE8E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977" y="1531504"/>
            <a:ext cx="3213743" cy="514234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F5861B7-1CD7-03C7-4641-551367E61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925" y="1562100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3">
            <a:extLst>
              <a:ext uri="{FF2B5EF4-FFF2-40B4-BE49-F238E27FC236}">
                <a16:creationId xmlns:a16="http://schemas.microsoft.com/office/drawing/2014/main" id="{FF13E383-8EF0-0ED2-0674-6E4A5DF08CCC}"/>
              </a:ext>
            </a:extLst>
          </p:cNvPr>
          <p:cNvSpPr txBox="1">
            <a:spLocks/>
          </p:cNvSpPr>
          <p:nvPr/>
        </p:nvSpPr>
        <p:spPr>
          <a:xfrm>
            <a:off x="6548088" y="1091243"/>
            <a:ext cx="3855720" cy="3011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i="1" u="sng" dirty="0"/>
              <a:t>ИИ-мастер для загрузов</a:t>
            </a:r>
          </a:p>
          <a:p>
            <a:endParaRPr lang="ru-RU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B656F77-3B4A-E0B9-0B17-FE57095C5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58" y="5139926"/>
            <a:ext cx="1533919" cy="153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 3">
            <a:extLst>
              <a:ext uri="{FF2B5EF4-FFF2-40B4-BE49-F238E27FC236}">
                <a16:creationId xmlns:a16="http://schemas.microsoft.com/office/drawing/2014/main" id="{A0F9F786-C6D3-7DAA-815B-D6638856AF01}"/>
              </a:ext>
            </a:extLst>
          </p:cNvPr>
          <p:cNvSpPr txBox="1">
            <a:spLocks/>
          </p:cNvSpPr>
          <p:nvPr/>
        </p:nvSpPr>
        <p:spPr>
          <a:xfrm>
            <a:off x="998277" y="4119112"/>
            <a:ext cx="3580741" cy="3011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i="1" u="sng" dirty="0"/>
              <a:t>ИИ-</a:t>
            </a:r>
            <a:r>
              <a:rPr lang="ru-RU" i="1" u="sng" dirty="0" err="1"/>
              <a:t>гротехник</a:t>
            </a:r>
            <a:r>
              <a:rPr lang="ru-RU" i="1" u="sng" dirty="0"/>
              <a:t>.</a:t>
            </a:r>
            <a:br>
              <a:rPr lang="ru-RU" i="1" u="sng" dirty="0"/>
            </a:br>
            <a:r>
              <a:rPr lang="ru-RU" i="1" dirty="0"/>
              <a:t>Спасибо за </a:t>
            </a:r>
            <a:r>
              <a:rPr lang="ru-RU" i="1" dirty="0" err="1"/>
              <a:t>промпты</a:t>
            </a:r>
            <a:r>
              <a:rPr lang="ru-RU" i="1" dirty="0"/>
              <a:t> МГ Экзосфера (Лило, Юрген, </a:t>
            </a:r>
            <a:r>
              <a:rPr lang="ru-RU" i="1" dirty="0" err="1"/>
              <a:t>Йолаф</a:t>
            </a:r>
            <a:r>
              <a:rPr lang="ru-RU" i="1" dirty="0"/>
              <a:t>, </a:t>
            </a:r>
            <a:r>
              <a:rPr lang="ru-RU" i="1" dirty="0" err="1"/>
              <a:t>Кендер</a:t>
            </a:r>
            <a:r>
              <a:rPr lang="ru-RU" i="1" dirty="0"/>
              <a:t> БК), и </a:t>
            </a:r>
            <a:r>
              <a:rPr lang="ru-RU" i="1" dirty="0" err="1"/>
              <a:t>Кендеру</a:t>
            </a:r>
            <a:r>
              <a:rPr lang="ru-RU" i="1" dirty="0"/>
              <a:t> – за </a:t>
            </a:r>
            <a:r>
              <a:rPr lang="ru-RU" i="1" dirty="0" err="1"/>
              <a:t>кендеробоевку</a:t>
            </a:r>
            <a:r>
              <a:rPr lang="ru-RU" i="1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6524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94CCF-164D-494E-F34A-8F41F623E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я хочу эту игру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67CAD1-CF8D-2B96-64D5-3F249EAC92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137" r="18137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ADD977E-5BDD-1699-9D9D-78FE79B1B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Давайте не будем про гейм-фокус и </a:t>
            </a:r>
            <a:r>
              <a:rPr lang="ru-RU" dirty="0" err="1"/>
              <a:t>диздок</a:t>
            </a:r>
            <a:endParaRPr lang="ru-RU" dirty="0"/>
          </a:p>
          <a:p>
            <a:r>
              <a:rPr lang="ru-RU" dirty="0"/>
              <a:t>«Я хочу, чтобы Вася сыграл </a:t>
            </a:r>
            <a:r>
              <a:rPr lang="ru-RU" dirty="0" err="1"/>
              <a:t>Арагорна</a:t>
            </a:r>
            <a:r>
              <a:rPr lang="ru-RU" dirty="0"/>
              <a:t>», «Я хочу, чтобы было вот такое </a:t>
            </a:r>
            <a:r>
              <a:rPr lang="ru-RU" dirty="0" err="1"/>
              <a:t>пыщ-пыщ</a:t>
            </a:r>
            <a:r>
              <a:rPr lang="ru-RU" dirty="0"/>
              <a:t>», «кино очень классное вышло».</a:t>
            </a:r>
            <a:br>
              <a:rPr lang="ru-RU" dirty="0"/>
            </a:br>
            <a:br>
              <a:rPr lang="ru-RU" dirty="0"/>
            </a:br>
            <a:r>
              <a:rPr lang="ru-RU" b="1" dirty="0"/>
              <a:t>Что вас как мастера делает счастливым, когда вы думаете про эту игру?</a:t>
            </a:r>
          </a:p>
          <a:p>
            <a:r>
              <a:rPr lang="ru-RU" dirty="0"/>
              <a:t>Вот в это вкладывайтесь, а в остальное не вкладывайтесь.</a:t>
            </a:r>
          </a:p>
          <a:p>
            <a:pPr algn="r"/>
            <a:r>
              <a:rPr lang="ru-RU" i="1" u="sng" dirty="0"/>
              <a:t>Рисунок </a:t>
            </a:r>
            <a:r>
              <a:rPr lang="en-US" i="1" u="sng" dirty="0" err="1"/>
              <a:t>Meethos</a:t>
            </a:r>
            <a:endParaRPr lang="ru-RU" i="1" u="sng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0695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1D0EE-D53A-42A3-B150-E3292046E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25" y="1301360"/>
            <a:ext cx="10095808" cy="4241024"/>
          </a:xfrm>
        </p:spPr>
        <p:txBody>
          <a:bodyPr>
            <a:normAutofit/>
          </a:bodyPr>
          <a:lstStyle/>
          <a:p>
            <a:r>
              <a:rPr lang="ru-RU" sz="6600" dirty="0"/>
              <a:t>На что МГ тратит силы?</a:t>
            </a:r>
          </a:p>
        </p:txBody>
      </p:sp>
    </p:spTree>
    <p:extLst>
      <p:ext uri="{BB962C8B-B14F-4D97-AF65-F5344CB8AC3E}">
        <p14:creationId xmlns:p14="http://schemas.microsoft.com/office/powerpoint/2010/main" val="3264574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8C759-5ADB-0564-C7AA-4811DB45A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5E464-2FAC-CEF5-0C16-E1E827AA9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25" y="1301360"/>
            <a:ext cx="10095808" cy="4241024"/>
          </a:xfrm>
        </p:spPr>
        <p:txBody>
          <a:bodyPr>
            <a:normAutofit fontScale="90000"/>
          </a:bodyPr>
          <a:lstStyle/>
          <a:p>
            <a:r>
              <a:rPr lang="ru-RU" sz="1800" b="1" u="sng" dirty="0"/>
              <a:t>На что МГ тратит силы?</a:t>
            </a:r>
            <a:br>
              <a:rPr lang="ru-RU" sz="1800" b="1" u="sng" dirty="0"/>
            </a:br>
            <a:br>
              <a:rPr lang="ru-RU" sz="1800" b="1" u="sng" dirty="0"/>
            </a:br>
            <a:r>
              <a:rPr lang="ru-RU" sz="1800" dirty="0"/>
              <a:t>Общение друг с другом, организация мастерок</a:t>
            </a:r>
            <a:br>
              <a:rPr lang="ru-RU" sz="1800" dirty="0"/>
            </a:br>
            <a:r>
              <a:rPr lang="ru-RU" sz="1800" dirty="0"/>
              <a:t>общение с игроками, ответы на вопросы, организация сборов </a:t>
            </a:r>
            <a:br>
              <a:rPr lang="ru-RU" sz="1800" dirty="0"/>
            </a:br>
            <a:r>
              <a:rPr lang="ru-RU" sz="1800" dirty="0"/>
              <a:t>объяснение игрокам, где радость и как её получить</a:t>
            </a:r>
            <a:br>
              <a:rPr lang="ru-RU" sz="1800" dirty="0"/>
            </a:br>
            <a:r>
              <a:rPr lang="ru-RU" sz="1800" dirty="0"/>
              <a:t>подбор материалов о мире </a:t>
            </a:r>
            <a:br>
              <a:rPr lang="ru-RU" sz="1800" dirty="0"/>
            </a:br>
            <a:r>
              <a:rPr lang="ru-RU" sz="1800" dirty="0"/>
              <a:t>создание материалов о мире</a:t>
            </a:r>
            <a:br>
              <a:rPr lang="ru-RU" sz="1800" dirty="0"/>
            </a:br>
            <a:r>
              <a:rPr lang="ru-RU" sz="1800" dirty="0"/>
              <a:t>создание/подбор моделей</a:t>
            </a:r>
            <a:br>
              <a:rPr lang="ru-RU" sz="1800" dirty="0"/>
            </a:br>
            <a:r>
              <a:rPr lang="ru-RU" sz="1800" dirty="0"/>
              <a:t>тестирование моделей</a:t>
            </a:r>
            <a:br>
              <a:rPr lang="ru-RU" sz="1800" dirty="0"/>
            </a:br>
            <a:r>
              <a:rPr lang="ru-RU" sz="1800" dirty="0"/>
              <a:t>продвижение игры на конвентах и в сети</a:t>
            </a:r>
            <a:br>
              <a:rPr lang="ru-RU" sz="1800" dirty="0"/>
            </a:br>
            <a:r>
              <a:rPr lang="ru-RU" sz="1800" dirty="0"/>
              <a:t>создание вводных</a:t>
            </a:r>
            <a:br>
              <a:rPr lang="ru-RU" sz="1800" dirty="0"/>
            </a:br>
            <a:r>
              <a:rPr lang="ru-RU" sz="1800" dirty="0"/>
              <a:t>стыковка завязок</a:t>
            </a:r>
            <a:br>
              <a:rPr lang="ru-RU" sz="1800" dirty="0"/>
            </a:br>
            <a:r>
              <a:rPr lang="ru-RU" sz="1800" dirty="0"/>
              <a:t>согласование эстетики</a:t>
            </a:r>
            <a:br>
              <a:rPr lang="ru-RU" sz="1800" dirty="0"/>
            </a:br>
            <a:r>
              <a:rPr lang="ru-RU" sz="1800" dirty="0"/>
              <a:t>мастерский антураж </a:t>
            </a:r>
            <a:br>
              <a:rPr lang="ru-RU" sz="1800" dirty="0"/>
            </a:br>
            <a:r>
              <a:rPr lang="ru-RU" sz="1800" dirty="0"/>
              <a:t>мастерский </a:t>
            </a:r>
            <a:r>
              <a:rPr lang="ru-RU" sz="1800" dirty="0" err="1"/>
              <a:t>строяк</a:t>
            </a:r>
            <a:br>
              <a:rPr lang="ru-RU" sz="1800" dirty="0"/>
            </a:br>
            <a:r>
              <a:rPr lang="ru-RU" sz="1800" dirty="0"/>
              <a:t>сбор взносов</a:t>
            </a:r>
            <a:br>
              <a:rPr lang="ru-RU" sz="1800" dirty="0"/>
            </a:br>
            <a:r>
              <a:rPr lang="ru-RU" sz="1800" dirty="0"/>
              <a:t>согласование полигона</a:t>
            </a:r>
            <a:br>
              <a:rPr lang="ru-RU" sz="1800" dirty="0"/>
            </a:br>
            <a:r>
              <a:rPr lang="ru-RU" sz="1800" dirty="0"/>
              <a:t>разметка полигона под работу моделей</a:t>
            </a:r>
            <a:br>
              <a:rPr lang="ru-RU" sz="1800" dirty="0"/>
            </a:br>
            <a:r>
              <a:rPr lang="ru-RU" sz="1800" dirty="0"/>
              <a:t>полиграфия</a:t>
            </a:r>
          </a:p>
        </p:txBody>
      </p:sp>
    </p:spTree>
    <p:extLst>
      <p:ext uri="{BB962C8B-B14F-4D97-AF65-F5344CB8AC3E}">
        <p14:creationId xmlns:p14="http://schemas.microsoft.com/office/powerpoint/2010/main" val="1910051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02062-8CFB-F77F-4E4E-EB91CB5C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Несущая конструкция игры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8DBC78-6DEF-700D-BDDA-9CF9E82865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644" r="17644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AE221C5-2FED-174A-0968-BE41F30EB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Почему на игре вообще будут происходить события?</a:t>
            </a:r>
          </a:p>
          <a:p>
            <a:r>
              <a:rPr lang="ru-RU" dirty="0"/>
              <a:t>На чём всё держится?</a:t>
            </a:r>
          </a:p>
          <a:p>
            <a:r>
              <a:rPr lang="ru-RU" dirty="0"/>
              <a:t>Желание команд </a:t>
            </a:r>
            <a:r>
              <a:rPr lang="ru-RU" dirty="0" err="1"/>
              <a:t>побуцкаться</a:t>
            </a:r>
            <a:r>
              <a:rPr lang="ru-RU" dirty="0"/>
              <a:t>? (легитимно и классно!)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Пример Нагасаки: у стратегов есть стратегии. Впишись помогать/мешать стратегу.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Пример Объекта: вашей команде надо поставить один </a:t>
            </a:r>
            <a:r>
              <a:rPr lang="ru-RU" dirty="0" err="1"/>
              <a:t>данж</a:t>
            </a:r>
            <a:r>
              <a:rPr lang="ru-RU" dirty="0"/>
              <a:t> и пройти два других. Знаю, что играть вы будете в перерождения и отношения. Отлично. Играйте. Но </a:t>
            </a:r>
            <a:r>
              <a:rPr lang="ru-RU" dirty="0" err="1"/>
              <a:t>данж</a:t>
            </a:r>
            <a:r>
              <a:rPr lang="ru-RU" dirty="0"/>
              <a:t>.</a:t>
            </a:r>
          </a:p>
          <a:p>
            <a:pPr algn="r"/>
            <a:r>
              <a:rPr lang="ru-RU" b="1" u="sng" dirty="0"/>
              <a:t>Фото Танды</a:t>
            </a:r>
          </a:p>
        </p:txBody>
      </p:sp>
    </p:spTree>
    <p:extLst>
      <p:ext uri="{BB962C8B-B14F-4D97-AF65-F5344CB8AC3E}">
        <p14:creationId xmlns:p14="http://schemas.microsoft.com/office/powerpoint/2010/main" val="1651612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34721-D177-637E-0BF2-E4C3090AC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Отказ от ожиданий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B6AB8B-3237-08E6-F50A-5A691CCA26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644" r="17644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42B4B6C-7412-EA5C-0BF3-9B0B80A8E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Что зависит от тебя – там ожидания. Что не зависит – нет. </a:t>
            </a:r>
          </a:p>
          <a:p>
            <a:r>
              <a:rPr lang="ru-RU" dirty="0"/>
              <a:t>На фото пример полностью разработанной игроками эстетики команды и «визитка» команды.</a:t>
            </a:r>
          </a:p>
          <a:p>
            <a:pPr algn="r"/>
            <a:br>
              <a:rPr lang="ru-RU" dirty="0"/>
            </a:br>
            <a:br>
              <a:rPr lang="ru-RU" dirty="0"/>
            </a:br>
            <a:r>
              <a:rPr lang="ru-RU" b="1" u="sng" dirty="0"/>
              <a:t>Фото </a:t>
            </a:r>
            <a:r>
              <a:rPr lang="en-US" b="1" u="sng" dirty="0"/>
              <a:t>Anta Rien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3805449384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405</TotalTime>
  <Words>1239</Words>
  <Application>Microsoft Office PowerPoint</Application>
  <PresentationFormat>Широкоэкранный</PresentationFormat>
  <Paragraphs>101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Franklin Gothic Book</vt:lpstr>
      <vt:lpstr>Уголки</vt:lpstr>
      <vt:lpstr>Сушим игры</vt:lpstr>
      <vt:lpstr>Вы смертны,  ваши игроки смертны,  мир зыбок,  самолёты не летают.  Надо мастерить здесь и сейчас с учётом работы,  семей и расстояний</vt:lpstr>
      <vt:lpstr>На каком материале говорим</vt:lpstr>
      <vt:lpstr>Дневники Эномото (2025) - нейроигра</vt:lpstr>
      <vt:lpstr>Почему я хочу эту игру</vt:lpstr>
      <vt:lpstr>На что МГ тратит силы?</vt:lpstr>
      <vt:lpstr>На что МГ тратит силы?  Общение друг с другом, организация мастерок общение с игроками, ответы на вопросы, организация сборов  объяснение игрокам, где радость и как её получить подбор материалов о мире  создание материалов о мире создание/подбор моделей тестирование моделей продвижение игры на конвентах и в сети создание вводных стыковка завязок согласование эстетики мастерский антураж  мастерский строяк сбор взносов согласование полигона разметка полигона под работу моделей полиграфия</vt:lpstr>
      <vt:lpstr>Несущая конструкция игры</vt:lpstr>
      <vt:lpstr>Отказ от ожиданий</vt:lpstr>
      <vt:lpstr>Пример принципов</vt:lpstr>
      <vt:lpstr>Почему игра неудобна для игроков?</vt:lpstr>
      <vt:lpstr>Чем игра удобна для игроков?</vt:lpstr>
      <vt:lpstr>Что делегировать игрокам?</vt:lpstr>
      <vt:lpstr>Что делегировать игрокам</vt:lpstr>
      <vt:lpstr>Сыгровка как мастерский метод</vt:lpstr>
      <vt:lpstr>Как провоцировать игроков вкладываться в игру?</vt:lpstr>
      <vt:lpstr>Как провоцировать игроков вкладываться в игру?</vt:lpstr>
      <vt:lpstr>Чем заменить тексты про менталитет</vt:lpstr>
      <vt:lpstr>Что делать со сливом?</vt:lpstr>
      <vt:lpstr>Небеса помогают</vt:lpstr>
      <vt:lpstr>Несущие конструкции игры</vt:lpstr>
      <vt:lpstr>Простые фракции</vt:lpstr>
      <vt:lpstr>Дешёвое разделение по группам</vt:lpstr>
      <vt:lpstr>Спасибо, вопросы, комментарии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Кружков Ассоциация</dc:creator>
  <cp:lastModifiedBy>Кружков Ассоциация</cp:lastModifiedBy>
  <cp:revision>16</cp:revision>
  <dcterms:created xsi:type="dcterms:W3CDTF">2025-03-17T20:06:09Z</dcterms:created>
  <dcterms:modified xsi:type="dcterms:W3CDTF">2025-12-13T13:20:33Z</dcterms:modified>
</cp:coreProperties>
</file>